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73" r:id="rId14"/>
    <p:sldId id="272" r:id="rId15"/>
    <p:sldId id="271" r:id="rId16"/>
    <p:sldId id="270" r:id="rId17"/>
    <p:sldId id="269" r:id="rId18"/>
    <p:sldId id="268" r:id="rId19"/>
    <p:sldId id="267" r:id="rId20"/>
    <p:sldId id="266" r:id="rId21"/>
    <p:sldId id="265"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Italian Plate No2" panose="020B0604020202020204" charset="0"/>
      <p:regular r:id="rId28"/>
      <p:bold r:id="rId29"/>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D7B5E-D634-4E29-8B0D-C119E5FDBE7B}" v="5" dt="2021-06-18T11:58:26.476"/>
    <p1510:client id="{0AA6EE64-70B9-431F-959C-EB1B62D4EBC1}" v="4" dt="2021-05-21T11:11:33.043"/>
    <p1510:client id="{3365C8BB-BC01-480B-A289-12B5000DD399}" v="103" dt="2021-05-06T08:15:19.178"/>
    <p1510:client id="{5E25084F-CCF2-4B7E-817C-763E3DA04343}" v="3" dt="2021-06-28T08:34:54.572"/>
    <p1510:client id="{5F84E07B-ED51-41F8-AC37-0C426DF9F025}" v="133" dt="2021-05-06T08:36:13.677"/>
    <p1510:client id="{7BA2434F-8483-4452-9BAE-C740F038B596}" v="30" dt="2021-06-18T12:03:15.784"/>
    <p1510:client id="{87641751-184A-4E9B-9B6E-1BF8E2A2FB5C}" v="346" dt="2021-05-20T12:54:10.024"/>
    <p1510:client id="{8D9B11A7-7E0E-409C-8450-02BEACFD54CE}" v="3" dt="2021-05-28T06:09:25.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 Fredslund Nielsen" userId="S::frnie@danskekreds.dk::067236ce-da1b-43e3-9ea9-9fc60dda0b06" providerId="AD" clId="Web-{8D9B11A7-7E0E-409C-8450-02BEACFD54CE}"/>
    <pc:docChg chg="modSld">
      <pc:chgData name="Frank Fredslund Nielsen" userId="S::frnie@danskekreds.dk::067236ce-da1b-43e3-9ea9-9fc60dda0b06" providerId="AD" clId="Web-{8D9B11A7-7E0E-409C-8450-02BEACFD54CE}" dt="2021-05-28T06:13:18.460" v="1177"/>
      <pc:docMkLst>
        <pc:docMk/>
      </pc:docMkLst>
      <pc:sldChg chg="modNotes">
        <pc:chgData name="Frank Fredslund Nielsen" userId="S::frnie@danskekreds.dk::067236ce-da1b-43e3-9ea9-9fc60dda0b06" providerId="AD" clId="Web-{8D9B11A7-7E0E-409C-8450-02BEACFD54CE}" dt="2021-05-28T05:53:04.328" v="266"/>
        <pc:sldMkLst>
          <pc:docMk/>
          <pc:sldMk cId="193093387" sldId="257"/>
        </pc:sldMkLst>
      </pc:sldChg>
      <pc:sldChg chg="modNotes">
        <pc:chgData name="Frank Fredslund Nielsen" userId="S::frnie@danskekreds.dk::067236ce-da1b-43e3-9ea9-9fc60dda0b06" providerId="AD" clId="Web-{8D9B11A7-7E0E-409C-8450-02BEACFD54CE}" dt="2021-05-28T05:57:43.552" v="335"/>
        <pc:sldMkLst>
          <pc:docMk/>
          <pc:sldMk cId="721233792" sldId="258"/>
        </pc:sldMkLst>
      </pc:sldChg>
      <pc:sldChg chg="modNotes">
        <pc:chgData name="Frank Fredslund Nielsen" userId="S::frnie@danskekreds.dk::067236ce-da1b-43e3-9ea9-9fc60dda0b06" providerId="AD" clId="Web-{8D9B11A7-7E0E-409C-8450-02BEACFD54CE}" dt="2021-05-28T06:00:13.476" v="499"/>
        <pc:sldMkLst>
          <pc:docMk/>
          <pc:sldMk cId="361753800" sldId="259"/>
        </pc:sldMkLst>
      </pc:sldChg>
      <pc:sldChg chg="modNotes">
        <pc:chgData name="Frank Fredslund Nielsen" userId="S::frnie@danskekreds.dk::067236ce-da1b-43e3-9ea9-9fc60dda0b06" providerId="AD" clId="Web-{8D9B11A7-7E0E-409C-8450-02BEACFD54CE}" dt="2021-05-28T06:05:39.545" v="690"/>
        <pc:sldMkLst>
          <pc:docMk/>
          <pc:sldMk cId="1977606070" sldId="260"/>
        </pc:sldMkLst>
      </pc:sldChg>
      <pc:sldChg chg="modNotes">
        <pc:chgData name="Frank Fredslund Nielsen" userId="S::frnie@danskekreds.dk::067236ce-da1b-43e3-9ea9-9fc60dda0b06" providerId="AD" clId="Web-{8D9B11A7-7E0E-409C-8450-02BEACFD54CE}" dt="2021-05-28T06:06:53.843" v="744"/>
        <pc:sldMkLst>
          <pc:docMk/>
          <pc:sldMk cId="799146268" sldId="261"/>
        </pc:sldMkLst>
      </pc:sldChg>
      <pc:sldChg chg="modNotes">
        <pc:chgData name="Frank Fredslund Nielsen" userId="S::frnie@danskekreds.dk::067236ce-da1b-43e3-9ea9-9fc60dda0b06" providerId="AD" clId="Web-{8D9B11A7-7E0E-409C-8450-02BEACFD54CE}" dt="2021-05-28T06:09:00.002" v="905"/>
        <pc:sldMkLst>
          <pc:docMk/>
          <pc:sldMk cId="1833852088" sldId="262"/>
        </pc:sldMkLst>
      </pc:sldChg>
      <pc:sldChg chg="modNotes">
        <pc:chgData name="Frank Fredslund Nielsen" userId="S::frnie@danskekreds.dk::067236ce-da1b-43e3-9ea9-9fc60dda0b06" providerId="AD" clId="Web-{8D9B11A7-7E0E-409C-8450-02BEACFD54CE}" dt="2021-05-28T06:11:53.427" v="1065"/>
        <pc:sldMkLst>
          <pc:docMk/>
          <pc:sldMk cId="4165098222" sldId="263"/>
        </pc:sldMkLst>
      </pc:sldChg>
      <pc:sldChg chg="modNotes">
        <pc:chgData name="Frank Fredslund Nielsen" userId="S::frnie@danskekreds.dk::067236ce-da1b-43e3-9ea9-9fc60dda0b06" providerId="AD" clId="Web-{8D9B11A7-7E0E-409C-8450-02BEACFD54CE}" dt="2021-05-28T06:13:18.460" v="1177"/>
        <pc:sldMkLst>
          <pc:docMk/>
          <pc:sldMk cId="1398258255" sldId="264"/>
        </pc:sldMkLst>
      </pc:sldChg>
    </pc:docChg>
  </pc:docChgLst>
  <pc:docChgLst>
    <pc:chgData name="Daniel Løvbjerg Jørgensen" userId="S::dajr@danskekreds.dk::555c4db7-8ac7-4dfa-8dc6-009eff420a41" providerId="AD" clId="Web-{5F84E07B-ED51-41F8-AC37-0C426DF9F025}"/>
    <pc:docChg chg="addSld modSld">
      <pc:chgData name="Daniel Løvbjerg Jørgensen" userId="S::dajr@danskekreds.dk::555c4db7-8ac7-4dfa-8dc6-009eff420a41" providerId="AD" clId="Web-{5F84E07B-ED51-41F8-AC37-0C426DF9F025}" dt="2021-05-06T08:36:13.677" v="131" actId="20577"/>
      <pc:docMkLst>
        <pc:docMk/>
      </pc:docMkLst>
      <pc:sldChg chg="modSp">
        <pc:chgData name="Daniel Løvbjerg Jørgensen" userId="S::dajr@danskekreds.dk::555c4db7-8ac7-4dfa-8dc6-009eff420a41" providerId="AD" clId="Web-{5F84E07B-ED51-41F8-AC37-0C426DF9F025}" dt="2021-05-06T08:34:39.879" v="123" actId="20577"/>
        <pc:sldMkLst>
          <pc:docMk/>
          <pc:sldMk cId="193093387" sldId="257"/>
        </pc:sldMkLst>
        <pc:spChg chg="mod">
          <ac:chgData name="Daniel Løvbjerg Jørgensen" userId="S::dajr@danskekreds.dk::555c4db7-8ac7-4dfa-8dc6-009eff420a41" providerId="AD" clId="Web-{5F84E07B-ED51-41F8-AC37-0C426DF9F025}" dt="2021-05-06T08:34:39.879" v="123" actId="20577"/>
          <ac:spMkLst>
            <pc:docMk/>
            <pc:sldMk cId="193093387" sldId="257"/>
            <ac:spMk id="5" creationId="{00000000-0000-0000-0000-000000000000}"/>
          </ac:spMkLst>
        </pc:spChg>
      </pc:sldChg>
      <pc:sldChg chg="modSp">
        <pc:chgData name="Daniel Løvbjerg Jørgensen" userId="S::dajr@danskekreds.dk::555c4db7-8ac7-4dfa-8dc6-009eff420a41" providerId="AD" clId="Web-{5F84E07B-ED51-41F8-AC37-0C426DF9F025}" dt="2021-05-06T08:34:50.051" v="128" actId="20577"/>
        <pc:sldMkLst>
          <pc:docMk/>
          <pc:sldMk cId="4165098222" sldId="263"/>
        </pc:sldMkLst>
        <pc:spChg chg="mod">
          <ac:chgData name="Daniel Løvbjerg Jørgensen" userId="S::dajr@danskekreds.dk::555c4db7-8ac7-4dfa-8dc6-009eff420a41" providerId="AD" clId="Web-{5F84E07B-ED51-41F8-AC37-0C426DF9F025}" dt="2021-05-06T08:34:50.051" v="128" actId="20577"/>
          <ac:spMkLst>
            <pc:docMk/>
            <pc:sldMk cId="4165098222" sldId="263"/>
            <ac:spMk id="3" creationId="{00000000-0000-0000-0000-000000000000}"/>
          </ac:spMkLst>
        </pc:spChg>
      </pc:sldChg>
      <pc:sldChg chg="modSp new">
        <pc:chgData name="Daniel Løvbjerg Jørgensen" userId="S::dajr@danskekreds.dk::555c4db7-8ac7-4dfa-8dc6-009eff420a41" providerId="AD" clId="Web-{5F84E07B-ED51-41F8-AC37-0C426DF9F025}" dt="2021-05-06T08:36:13.677" v="131" actId="20577"/>
        <pc:sldMkLst>
          <pc:docMk/>
          <pc:sldMk cId="1398258255" sldId="264"/>
        </pc:sldMkLst>
        <pc:spChg chg="mod">
          <ac:chgData name="Daniel Løvbjerg Jørgensen" userId="S::dajr@danskekreds.dk::555c4db7-8ac7-4dfa-8dc6-009eff420a41" providerId="AD" clId="Web-{5F84E07B-ED51-41F8-AC37-0C426DF9F025}" dt="2021-05-06T08:33:09.207" v="7" actId="20577"/>
          <ac:spMkLst>
            <pc:docMk/>
            <pc:sldMk cId="1398258255" sldId="264"/>
            <ac:spMk id="2" creationId="{0C8A16A6-AF0B-4B12-AEC5-5244AA06AC10}"/>
          </ac:spMkLst>
        </pc:spChg>
        <pc:spChg chg="mod">
          <ac:chgData name="Daniel Løvbjerg Jørgensen" userId="S::dajr@danskekreds.dk::555c4db7-8ac7-4dfa-8dc6-009eff420a41" providerId="AD" clId="Web-{5F84E07B-ED51-41F8-AC37-0C426DF9F025}" dt="2021-05-06T08:36:13.677" v="131" actId="20577"/>
          <ac:spMkLst>
            <pc:docMk/>
            <pc:sldMk cId="1398258255" sldId="264"/>
            <ac:spMk id="3" creationId="{006FB63C-554E-4E53-A573-82AFDB89FBFD}"/>
          </ac:spMkLst>
        </pc:spChg>
      </pc:sldChg>
    </pc:docChg>
  </pc:docChgLst>
  <pc:docChgLst>
    <pc:chgData name="Frank Fredslund Nielsen" userId="S::frnie@danskekreds.dk::067236ce-da1b-43e3-9ea9-9fc60dda0b06" providerId="AD" clId="Web-{0AA6EE64-70B9-431F-959C-EB1B62D4EBC1}"/>
    <pc:docChg chg="modSld">
      <pc:chgData name="Frank Fredslund Nielsen" userId="S::frnie@danskekreds.dk::067236ce-da1b-43e3-9ea9-9fc60dda0b06" providerId="AD" clId="Web-{0AA6EE64-70B9-431F-959C-EB1B62D4EBC1}" dt="2021-05-21T11:11:29.418" v="706"/>
      <pc:docMkLst>
        <pc:docMk/>
      </pc:docMkLst>
      <pc:sldChg chg="modNotes">
        <pc:chgData name="Frank Fredslund Nielsen" userId="S::frnie@danskekreds.dk::067236ce-da1b-43e3-9ea9-9fc60dda0b06" providerId="AD" clId="Web-{0AA6EE64-70B9-431F-959C-EB1B62D4EBC1}" dt="2021-05-21T11:04:20.924" v="259"/>
        <pc:sldMkLst>
          <pc:docMk/>
          <pc:sldMk cId="193093387" sldId="257"/>
        </pc:sldMkLst>
      </pc:sldChg>
      <pc:sldChg chg="modNotes">
        <pc:chgData name="Frank Fredslund Nielsen" userId="S::frnie@danskekreds.dk::067236ce-da1b-43e3-9ea9-9fc60dda0b06" providerId="AD" clId="Web-{0AA6EE64-70B9-431F-959C-EB1B62D4EBC1}" dt="2021-05-21T11:04:47.768" v="281"/>
        <pc:sldMkLst>
          <pc:docMk/>
          <pc:sldMk cId="721233792" sldId="258"/>
        </pc:sldMkLst>
      </pc:sldChg>
      <pc:sldChg chg="modNotes">
        <pc:chgData name="Frank Fredslund Nielsen" userId="S::frnie@danskekreds.dk::067236ce-da1b-43e3-9ea9-9fc60dda0b06" providerId="AD" clId="Web-{0AA6EE64-70B9-431F-959C-EB1B62D4EBC1}" dt="2021-05-21T11:05:52.519" v="365"/>
        <pc:sldMkLst>
          <pc:docMk/>
          <pc:sldMk cId="361753800" sldId="259"/>
        </pc:sldMkLst>
      </pc:sldChg>
      <pc:sldChg chg="modNotes">
        <pc:chgData name="Frank Fredslund Nielsen" userId="S::frnie@danskekreds.dk::067236ce-da1b-43e3-9ea9-9fc60dda0b06" providerId="AD" clId="Web-{0AA6EE64-70B9-431F-959C-EB1B62D4EBC1}" dt="2021-05-21T11:06:58.896" v="439"/>
        <pc:sldMkLst>
          <pc:docMk/>
          <pc:sldMk cId="1977606070" sldId="260"/>
        </pc:sldMkLst>
      </pc:sldChg>
      <pc:sldChg chg="modNotes">
        <pc:chgData name="Frank Fredslund Nielsen" userId="S::frnie@danskekreds.dk::067236ce-da1b-43e3-9ea9-9fc60dda0b06" providerId="AD" clId="Web-{0AA6EE64-70B9-431F-959C-EB1B62D4EBC1}" dt="2021-05-21T11:07:37.397" v="492"/>
        <pc:sldMkLst>
          <pc:docMk/>
          <pc:sldMk cId="799146268" sldId="261"/>
        </pc:sldMkLst>
      </pc:sldChg>
      <pc:sldChg chg="modNotes">
        <pc:chgData name="Frank Fredslund Nielsen" userId="S::frnie@danskekreds.dk::067236ce-da1b-43e3-9ea9-9fc60dda0b06" providerId="AD" clId="Web-{0AA6EE64-70B9-431F-959C-EB1B62D4EBC1}" dt="2021-05-21T11:08:48.289" v="616"/>
        <pc:sldMkLst>
          <pc:docMk/>
          <pc:sldMk cId="1833852088" sldId="262"/>
        </pc:sldMkLst>
      </pc:sldChg>
      <pc:sldChg chg="modNotes">
        <pc:chgData name="Frank Fredslund Nielsen" userId="S::frnie@danskekreds.dk::067236ce-da1b-43e3-9ea9-9fc60dda0b06" providerId="AD" clId="Web-{0AA6EE64-70B9-431F-959C-EB1B62D4EBC1}" dt="2021-05-21T11:09:20.134" v="652"/>
        <pc:sldMkLst>
          <pc:docMk/>
          <pc:sldMk cId="4165098222" sldId="263"/>
        </pc:sldMkLst>
      </pc:sldChg>
      <pc:sldChg chg="modNotes">
        <pc:chgData name="Frank Fredslund Nielsen" userId="S::frnie@danskekreds.dk::067236ce-da1b-43e3-9ea9-9fc60dda0b06" providerId="AD" clId="Web-{0AA6EE64-70B9-431F-959C-EB1B62D4EBC1}" dt="2021-05-21T11:11:29.418" v="706"/>
        <pc:sldMkLst>
          <pc:docMk/>
          <pc:sldMk cId="1398258255" sldId="264"/>
        </pc:sldMkLst>
      </pc:sldChg>
    </pc:docChg>
  </pc:docChgLst>
  <pc:docChgLst>
    <pc:chgData name="Lars Aabling-Thomsen" userId="S::aabl@danskebank.dk::60966ad1-d499-498f-b7a2-bc2bada317a7" providerId="AD" clId="Web-{87641751-184A-4E9B-9B6E-1BF8E2A2FB5C}"/>
    <pc:docChg chg="addSld modSld">
      <pc:chgData name="Lars Aabling-Thomsen" userId="S::aabl@danskebank.dk::60966ad1-d499-498f-b7a2-bc2bada317a7" providerId="AD" clId="Web-{87641751-184A-4E9B-9B6E-1BF8E2A2FB5C}" dt="2021-05-20T12:54:10.024" v="342" actId="14100"/>
      <pc:docMkLst>
        <pc:docMk/>
      </pc:docMkLst>
      <pc:sldChg chg="modSp add replId">
        <pc:chgData name="Lars Aabling-Thomsen" userId="S::aabl@danskebank.dk::60966ad1-d499-498f-b7a2-bc2bada317a7" providerId="AD" clId="Web-{87641751-184A-4E9B-9B6E-1BF8E2A2FB5C}" dt="2021-05-20T12:54:10.024" v="342" actId="14100"/>
        <pc:sldMkLst>
          <pc:docMk/>
          <pc:sldMk cId="1990857857" sldId="265"/>
        </pc:sldMkLst>
        <pc:spChg chg="mod">
          <ac:chgData name="Lars Aabling-Thomsen" userId="S::aabl@danskebank.dk::60966ad1-d499-498f-b7a2-bc2bada317a7" providerId="AD" clId="Web-{87641751-184A-4E9B-9B6E-1BF8E2A2FB5C}" dt="2021-05-20T12:54:10.024" v="342" actId="14100"/>
          <ac:spMkLst>
            <pc:docMk/>
            <pc:sldMk cId="1990857857" sldId="265"/>
            <ac:spMk id="3" creationId="{006FB63C-554E-4E53-A573-82AFDB89FBFD}"/>
          </ac:spMkLst>
        </pc:spChg>
      </pc:sldChg>
      <pc:sldChg chg="modSp add replId">
        <pc:chgData name="Lars Aabling-Thomsen" userId="S::aabl@danskebank.dk::60966ad1-d499-498f-b7a2-bc2bada317a7" providerId="AD" clId="Web-{87641751-184A-4E9B-9B6E-1BF8E2A2FB5C}" dt="2021-05-20T12:51:35.677" v="229" actId="20577"/>
        <pc:sldMkLst>
          <pc:docMk/>
          <pc:sldMk cId="1188477823" sldId="266"/>
        </pc:sldMkLst>
        <pc:spChg chg="mod">
          <ac:chgData name="Lars Aabling-Thomsen" userId="S::aabl@danskebank.dk::60966ad1-d499-498f-b7a2-bc2bada317a7" providerId="AD" clId="Web-{87641751-184A-4E9B-9B6E-1BF8E2A2FB5C}" dt="2021-05-20T12:47:52.469" v="210" actId="20577"/>
          <ac:spMkLst>
            <pc:docMk/>
            <pc:sldMk cId="1188477823" sldId="266"/>
            <ac:spMk id="2" creationId="{00000000-0000-0000-0000-000000000000}"/>
          </ac:spMkLst>
        </pc:spChg>
        <pc:spChg chg="mod">
          <ac:chgData name="Lars Aabling-Thomsen" userId="S::aabl@danskebank.dk::60966ad1-d499-498f-b7a2-bc2bada317a7" providerId="AD" clId="Web-{87641751-184A-4E9B-9B6E-1BF8E2A2FB5C}" dt="2021-05-20T12:51:35.677" v="229" actId="20577"/>
          <ac:spMkLst>
            <pc:docMk/>
            <pc:sldMk cId="1188477823" sldId="266"/>
            <ac:spMk id="3" creationId="{00000000-0000-0000-0000-000000000000}"/>
          </ac:spMkLst>
        </pc:spChg>
      </pc:sldChg>
      <pc:sldChg chg="modSp add replId">
        <pc:chgData name="Lars Aabling-Thomsen" userId="S::aabl@danskebank.dk::60966ad1-d499-498f-b7a2-bc2bada317a7" providerId="AD" clId="Web-{87641751-184A-4E9B-9B6E-1BF8E2A2FB5C}" dt="2021-05-20T12:47:12.249" v="182" actId="20577"/>
        <pc:sldMkLst>
          <pc:docMk/>
          <pc:sldMk cId="412105048" sldId="267"/>
        </pc:sldMkLst>
        <pc:spChg chg="mod">
          <ac:chgData name="Lars Aabling-Thomsen" userId="S::aabl@danskebank.dk::60966ad1-d499-498f-b7a2-bc2bada317a7" providerId="AD" clId="Web-{87641751-184A-4E9B-9B6E-1BF8E2A2FB5C}" dt="2021-05-20T12:45:09.231" v="170" actId="20577"/>
          <ac:spMkLst>
            <pc:docMk/>
            <pc:sldMk cId="412105048" sldId="267"/>
            <ac:spMk id="2" creationId="{00000000-0000-0000-0000-000000000000}"/>
          </ac:spMkLst>
        </pc:spChg>
        <pc:spChg chg="mod">
          <ac:chgData name="Lars Aabling-Thomsen" userId="S::aabl@danskebank.dk::60966ad1-d499-498f-b7a2-bc2bada317a7" providerId="AD" clId="Web-{87641751-184A-4E9B-9B6E-1BF8E2A2FB5C}" dt="2021-05-20T12:47:12.249" v="182" actId="20577"/>
          <ac:spMkLst>
            <pc:docMk/>
            <pc:sldMk cId="412105048" sldId="267"/>
            <ac:spMk id="3" creationId="{00000000-0000-0000-0000-000000000000}"/>
          </ac:spMkLst>
        </pc:spChg>
      </pc:sldChg>
      <pc:sldChg chg="modSp add replId">
        <pc:chgData name="Lars Aabling-Thomsen" userId="S::aabl@danskebank.dk::60966ad1-d499-498f-b7a2-bc2bada317a7" providerId="AD" clId="Web-{87641751-184A-4E9B-9B6E-1BF8E2A2FB5C}" dt="2021-05-20T12:44:01.152" v="163" actId="20577"/>
        <pc:sldMkLst>
          <pc:docMk/>
          <pc:sldMk cId="1843251058" sldId="268"/>
        </pc:sldMkLst>
        <pc:spChg chg="mod">
          <ac:chgData name="Lars Aabling-Thomsen" userId="S::aabl@danskebank.dk::60966ad1-d499-498f-b7a2-bc2bada317a7" providerId="AD" clId="Web-{87641751-184A-4E9B-9B6E-1BF8E2A2FB5C}" dt="2021-05-20T12:40:09.053" v="154" actId="20577"/>
          <ac:spMkLst>
            <pc:docMk/>
            <pc:sldMk cId="1843251058" sldId="268"/>
            <ac:spMk id="2" creationId="{00000000-0000-0000-0000-000000000000}"/>
          </ac:spMkLst>
        </pc:spChg>
        <pc:spChg chg="mod">
          <ac:chgData name="Lars Aabling-Thomsen" userId="S::aabl@danskebank.dk::60966ad1-d499-498f-b7a2-bc2bada317a7" providerId="AD" clId="Web-{87641751-184A-4E9B-9B6E-1BF8E2A2FB5C}" dt="2021-05-20T12:44:01.152" v="163" actId="20577"/>
          <ac:spMkLst>
            <pc:docMk/>
            <pc:sldMk cId="1843251058" sldId="268"/>
            <ac:spMk id="3" creationId="{00000000-0000-0000-0000-000000000000}"/>
          </ac:spMkLst>
        </pc:spChg>
      </pc:sldChg>
      <pc:sldChg chg="modSp add replId">
        <pc:chgData name="Lars Aabling-Thomsen" userId="S::aabl@danskebank.dk::60966ad1-d499-498f-b7a2-bc2bada317a7" providerId="AD" clId="Web-{87641751-184A-4E9B-9B6E-1BF8E2A2FB5C}" dt="2021-05-20T12:39:21.661" v="144" actId="20577"/>
        <pc:sldMkLst>
          <pc:docMk/>
          <pc:sldMk cId="3536966030" sldId="269"/>
        </pc:sldMkLst>
        <pc:spChg chg="mod">
          <ac:chgData name="Lars Aabling-Thomsen" userId="S::aabl@danskebank.dk::60966ad1-d499-498f-b7a2-bc2bada317a7" providerId="AD" clId="Web-{87641751-184A-4E9B-9B6E-1BF8E2A2FB5C}" dt="2021-05-20T12:36:32.470" v="130" actId="20577"/>
          <ac:spMkLst>
            <pc:docMk/>
            <pc:sldMk cId="3536966030" sldId="269"/>
            <ac:spMk id="2" creationId="{00000000-0000-0000-0000-000000000000}"/>
          </ac:spMkLst>
        </pc:spChg>
        <pc:spChg chg="mod">
          <ac:chgData name="Lars Aabling-Thomsen" userId="S::aabl@danskebank.dk::60966ad1-d499-498f-b7a2-bc2bada317a7" providerId="AD" clId="Web-{87641751-184A-4E9B-9B6E-1BF8E2A2FB5C}" dt="2021-05-20T12:39:21.661" v="144" actId="20577"/>
          <ac:spMkLst>
            <pc:docMk/>
            <pc:sldMk cId="3536966030" sldId="269"/>
            <ac:spMk id="3" creationId="{00000000-0000-0000-0000-000000000000}"/>
          </ac:spMkLst>
        </pc:spChg>
      </pc:sldChg>
      <pc:sldChg chg="modSp add replId">
        <pc:chgData name="Lars Aabling-Thomsen" userId="S::aabl@danskebank.dk::60966ad1-d499-498f-b7a2-bc2bada317a7" providerId="AD" clId="Web-{87641751-184A-4E9B-9B6E-1BF8E2A2FB5C}" dt="2021-05-20T12:35:36.297" v="109" actId="14100"/>
        <pc:sldMkLst>
          <pc:docMk/>
          <pc:sldMk cId="1663578274" sldId="270"/>
        </pc:sldMkLst>
        <pc:spChg chg="mod">
          <ac:chgData name="Lars Aabling-Thomsen" userId="S::aabl@danskebank.dk::60966ad1-d499-498f-b7a2-bc2bada317a7" providerId="AD" clId="Web-{87641751-184A-4E9B-9B6E-1BF8E2A2FB5C}" dt="2021-05-20T12:31:49.401" v="97" actId="20577"/>
          <ac:spMkLst>
            <pc:docMk/>
            <pc:sldMk cId="1663578274" sldId="270"/>
            <ac:spMk id="2" creationId="{00000000-0000-0000-0000-000000000000}"/>
          </ac:spMkLst>
        </pc:spChg>
        <pc:spChg chg="mod">
          <ac:chgData name="Lars Aabling-Thomsen" userId="S::aabl@danskebank.dk::60966ad1-d499-498f-b7a2-bc2bada317a7" providerId="AD" clId="Web-{87641751-184A-4E9B-9B6E-1BF8E2A2FB5C}" dt="2021-05-20T12:35:36.297" v="109" actId="14100"/>
          <ac:spMkLst>
            <pc:docMk/>
            <pc:sldMk cId="1663578274" sldId="270"/>
            <ac:spMk id="3" creationId="{00000000-0000-0000-0000-000000000000}"/>
          </ac:spMkLst>
        </pc:spChg>
      </pc:sldChg>
      <pc:sldChg chg="modSp add replId">
        <pc:chgData name="Lars Aabling-Thomsen" userId="S::aabl@danskebank.dk::60966ad1-d499-498f-b7a2-bc2bada317a7" providerId="AD" clId="Web-{87641751-184A-4E9B-9B6E-1BF8E2A2FB5C}" dt="2021-05-20T12:30:28.900" v="85" actId="20577"/>
        <pc:sldMkLst>
          <pc:docMk/>
          <pc:sldMk cId="705602109" sldId="271"/>
        </pc:sldMkLst>
        <pc:spChg chg="mod">
          <ac:chgData name="Lars Aabling-Thomsen" userId="S::aabl@danskebank.dk::60966ad1-d499-498f-b7a2-bc2bada317a7" providerId="AD" clId="Web-{87641751-184A-4E9B-9B6E-1BF8E2A2FB5C}" dt="2021-05-20T12:23:09.937" v="65" actId="20577"/>
          <ac:spMkLst>
            <pc:docMk/>
            <pc:sldMk cId="705602109" sldId="271"/>
            <ac:spMk id="2" creationId="{00000000-0000-0000-0000-000000000000}"/>
          </ac:spMkLst>
        </pc:spChg>
        <pc:spChg chg="mod">
          <ac:chgData name="Lars Aabling-Thomsen" userId="S::aabl@danskebank.dk::60966ad1-d499-498f-b7a2-bc2bada317a7" providerId="AD" clId="Web-{87641751-184A-4E9B-9B6E-1BF8E2A2FB5C}" dt="2021-05-20T12:30:28.900" v="85" actId="20577"/>
          <ac:spMkLst>
            <pc:docMk/>
            <pc:sldMk cId="705602109" sldId="271"/>
            <ac:spMk id="3" creationId="{00000000-0000-0000-0000-000000000000}"/>
          </ac:spMkLst>
        </pc:spChg>
      </pc:sldChg>
      <pc:sldChg chg="modSp add replId">
        <pc:chgData name="Lars Aabling-Thomsen" userId="S::aabl@danskebank.dk::60966ad1-d499-498f-b7a2-bc2bada317a7" providerId="AD" clId="Web-{87641751-184A-4E9B-9B6E-1BF8E2A2FB5C}" dt="2021-05-20T12:21:55.920" v="34" actId="20577"/>
        <pc:sldMkLst>
          <pc:docMk/>
          <pc:sldMk cId="3335563545" sldId="272"/>
        </pc:sldMkLst>
        <pc:spChg chg="mod">
          <ac:chgData name="Lars Aabling-Thomsen" userId="S::aabl@danskebank.dk::60966ad1-d499-498f-b7a2-bc2bada317a7" providerId="AD" clId="Web-{87641751-184A-4E9B-9B6E-1BF8E2A2FB5C}" dt="2021-05-20T12:21:48.295" v="33" actId="20577"/>
          <ac:spMkLst>
            <pc:docMk/>
            <pc:sldMk cId="3335563545" sldId="272"/>
            <ac:spMk id="4" creationId="{00000000-0000-0000-0000-000000000000}"/>
          </ac:spMkLst>
        </pc:spChg>
        <pc:spChg chg="mod">
          <ac:chgData name="Lars Aabling-Thomsen" userId="S::aabl@danskebank.dk::60966ad1-d499-498f-b7a2-bc2bada317a7" providerId="AD" clId="Web-{87641751-184A-4E9B-9B6E-1BF8E2A2FB5C}" dt="2021-05-20T12:21:55.920" v="34" actId="20577"/>
          <ac:spMkLst>
            <pc:docMk/>
            <pc:sldMk cId="3335563545" sldId="272"/>
            <ac:spMk id="5" creationId="{00000000-0000-0000-0000-000000000000}"/>
          </ac:spMkLst>
        </pc:spChg>
      </pc:sldChg>
      <pc:sldChg chg="modSp add replId">
        <pc:chgData name="Lars Aabling-Thomsen" userId="S::aabl@danskebank.dk::60966ad1-d499-498f-b7a2-bc2bada317a7" providerId="AD" clId="Web-{87641751-184A-4E9B-9B6E-1BF8E2A2FB5C}" dt="2021-05-20T12:22:41.249" v="52" actId="20577"/>
        <pc:sldMkLst>
          <pc:docMk/>
          <pc:sldMk cId="3687354250" sldId="273"/>
        </pc:sldMkLst>
        <pc:spChg chg="mod">
          <ac:chgData name="Lars Aabling-Thomsen" userId="S::aabl@danskebank.dk::60966ad1-d499-498f-b7a2-bc2bada317a7" providerId="AD" clId="Web-{87641751-184A-4E9B-9B6E-1BF8E2A2FB5C}" dt="2021-05-20T12:22:41.249" v="52" actId="20577"/>
          <ac:spMkLst>
            <pc:docMk/>
            <pc:sldMk cId="3687354250" sldId="273"/>
            <ac:spMk id="2" creationId="{00000000-0000-0000-0000-000000000000}"/>
          </ac:spMkLst>
        </pc:spChg>
      </pc:sldChg>
    </pc:docChg>
  </pc:docChgLst>
  <pc:docChgLst>
    <pc:chgData name="Frank Fredslund Nielsen" userId="S::frnie@danskekreds.dk::067236ce-da1b-43e3-9ea9-9fc60dda0b06" providerId="AD" clId="Web-{0A2D7B5E-D634-4E29-8B0D-C119E5FDBE7B}"/>
    <pc:docChg chg="modSld">
      <pc:chgData name="Frank Fredslund Nielsen" userId="S::frnie@danskekreds.dk::067236ce-da1b-43e3-9ea9-9fc60dda0b06" providerId="AD" clId="Web-{0A2D7B5E-D634-4E29-8B0D-C119E5FDBE7B}" dt="2021-06-18T11:58:26.476" v="4" actId="20577"/>
      <pc:docMkLst>
        <pc:docMk/>
      </pc:docMkLst>
      <pc:sldChg chg="modSp">
        <pc:chgData name="Frank Fredslund Nielsen" userId="S::frnie@danskekreds.dk::067236ce-da1b-43e3-9ea9-9fc60dda0b06" providerId="AD" clId="Web-{0A2D7B5E-D634-4E29-8B0D-C119E5FDBE7B}" dt="2021-06-18T11:58:26.476" v="4" actId="20577"/>
        <pc:sldMkLst>
          <pc:docMk/>
          <pc:sldMk cId="1398258255" sldId="264"/>
        </pc:sldMkLst>
        <pc:spChg chg="mod">
          <ac:chgData name="Frank Fredslund Nielsen" userId="S::frnie@danskekreds.dk::067236ce-da1b-43e3-9ea9-9fc60dda0b06" providerId="AD" clId="Web-{0A2D7B5E-D634-4E29-8B0D-C119E5FDBE7B}" dt="2021-06-18T11:58:26.476" v="4" actId="20577"/>
          <ac:spMkLst>
            <pc:docMk/>
            <pc:sldMk cId="1398258255" sldId="264"/>
            <ac:spMk id="3" creationId="{006FB63C-554E-4E53-A573-82AFDB89FBFD}"/>
          </ac:spMkLst>
        </pc:spChg>
      </pc:sldChg>
    </pc:docChg>
  </pc:docChgLst>
  <pc:docChgLst>
    <pc:chgData name="Lars Aabling-Thomsen" userId="S::aabl@danskebank.dk::60966ad1-d499-498f-b7a2-bc2bada317a7" providerId="AD" clId="Web-{5E25084F-CCF2-4B7E-817C-763E3DA04343}"/>
    <pc:docChg chg="modSld">
      <pc:chgData name="Lars Aabling-Thomsen" userId="S::aabl@danskebank.dk::60966ad1-d499-498f-b7a2-bc2bada317a7" providerId="AD" clId="Web-{5E25084F-CCF2-4B7E-817C-763E3DA04343}" dt="2021-06-28T08:35:35.417" v="207"/>
      <pc:docMkLst>
        <pc:docMk/>
      </pc:docMkLst>
      <pc:sldChg chg="modNotes">
        <pc:chgData name="Lars Aabling-Thomsen" userId="S::aabl@danskebank.dk::60966ad1-d499-498f-b7a2-bc2bada317a7" providerId="AD" clId="Web-{5E25084F-CCF2-4B7E-817C-763E3DA04343}" dt="2021-06-28T08:35:35.417" v="207"/>
        <pc:sldMkLst>
          <pc:docMk/>
          <pc:sldMk cId="1990857857" sldId="265"/>
        </pc:sldMkLst>
      </pc:sldChg>
      <pc:sldChg chg="modNotes">
        <pc:chgData name="Lars Aabling-Thomsen" userId="S::aabl@danskebank.dk::60966ad1-d499-498f-b7a2-bc2bada317a7" providerId="AD" clId="Web-{5E25084F-CCF2-4B7E-817C-763E3DA04343}" dt="2021-06-28T08:34:22.337" v="187"/>
        <pc:sldMkLst>
          <pc:docMk/>
          <pc:sldMk cId="1188477823" sldId="266"/>
        </pc:sldMkLst>
      </pc:sldChg>
      <pc:sldChg chg="modNotes">
        <pc:chgData name="Lars Aabling-Thomsen" userId="S::aabl@danskebank.dk::60966ad1-d499-498f-b7a2-bc2bada317a7" providerId="AD" clId="Web-{5E25084F-CCF2-4B7E-817C-763E3DA04343}" dt="2021-06-28T08:33:07.398" v="181"/>
        <pc:sldMkLst>
          <pc:docMk/>
          <pc:sldMk cId="412105048" sldId="267"/>
        </pc:sldMkLst>
      </pc:sldChg>
      <pc:sldChg chg="modNotes">
        <pc:chgData name="Lars Aabling-Thomsen" userId="S::aabl@danskebank.dk::60966ad1-d499-498f-b7a2-bc2bada317a7" providerId="AD" clId="Web-{5E25084F-CCF2-4B7E-817C-763E3DA04343}" dt="2021-06-28T08:29:53.598" v="164"/>
        <pc:sldMkLst>
          <pc:docMk/>
          <pc:sldMk cId="1843251058" sldId="268"/>
        </pc:sldMkLst>
      </pc:sldChg>
      <pc:sldChg chg="modNotes">
        <pc:chgData name="Lars Aabling-Thomsen" userId="S::aabl@danskebank.dk::60966ad1-d499-498f-b7a2-bc2bada317a7" providerId="AD" clId="Web-{5E25084F-CCF2-4B7E-817C-763E3DA04343}" dt="2021-06-28T08:28:54.925" v="157"/>
        <pc:sldMkLst>
          <pc:docMk/>
          <pc:sldMk cId="3536966030" sldId="269"/>
        </pc:sldMkLst>
      </pc:sldChg>
      <pc:sldChg chg="modNotes">
        <pc:chgData name="Lars Aabling-Thomsen" userId="S::aabl@danskebank.dk::60966ad1-d499-498f-b7a2-bc2bada317a7" providerId="AD" clId="Web-{5E25084F-CCF2-4B7E-817C-763E3DA04343}" dt="2021-06-28T08:25:02.671" v="69"/>
        <pc:sldMkLst>
          <pc:docMk/>
          <pc:sldMk cId="1663578274" sldId="270"/>
        </pc:sldMkLst>
      </pc:sldChg>
      <pc:sldChg chg="modNotes">
        <pc:chgData name="Lars Aabling-Thomsen" userId="S::aabl@danskebank.dk::60966ad1-d499-498f-b7a2-bc2bada317a7" providerId="AD" clId="Web-{5E25084F-CCF2-4B7E-817C-763E3DA04343}" dt="2021-06-28T08:22:25.371" v="46"/>
        <pc:sldMkLst>
          <pc:docMk/>
          <pc:sldMk cId="705602109" sldId="271"/>
        </pc:sldMkLst>
      </pc:sldChg>
      <pc:sldChg chg="modNotes">
        <pc:chgData name="Lars Aabling-Thomsen" userId="S::aabl@danskebank.dk::60966ad1-d499-498f-b7a2-bc2bada317a7" providerId="AD" clId="Web-{5E25084F-CCF2-4B7E-817C-763E3DA04343}" dt="2021-06-28T08:21:08.667" v="36"/>
        <pc:sldMkLst>
          <pc:docMk/>
          <pc:sldMk cId="3335563545" sldId="272"/>
        </pc:sldMkLst>
      </pc:sldChg>
    </pc:docChg>
  </pc:docChgLst>
  <pc:docChgLst>
    <pc:chgData name="Frank Fredslund Nielsen" userId="S::frnie@danskekreds.dk::067236ce-da1b-43e3-9ea9-9fc60dda0b06" providerId="AD" clId="Web-{7BA2434F-8483-4452-9BAE-C740F038B596}"/>
    <pc:docChg chg="modSld">
      <pc:chgData name="Frank Fredslund Nielsen" userId="S::frnie@danskekreds.dk::067236ce-da1b-43e3-9ea9-9fc60dda0b06" providerId="AD" clId="Web-{7BA2434F-8483-4452-9BAE-C740F038B596}" dt="2021-06-18T12:03:15.347" v="28" actId="20577"/>
      <pc:docMkLst>
        <pc:docMk/>
      </pc:docMkLst>
      <pc:sldChg chg="modSp">
        <pc:chgData name="Frank Fredslund Nielsen" userId="S::frnie@danskekreds.dk::067236ce-da1b-43e3-9ea9-9fc60dda0b06" providerId="AD" clId="Web-{7BA2434F-8483-4452-9BAE-C740F038B596}" dt="2021-06-18T12:03:15.347" v="28" actId="20577"/>
        <pc:sldMkLst>
          <pc:docMk/>
          <pc:sldMk cId="1990857857" sldId="265"/>
        </pc:sldMkLst>
        <pc:spChg chg="mod">
          <ac:chgData name="Frank Fredslund Nielsen" userId="S::frnie@danskekreds.dk::067236ce-da1b-43e3-9ea9-9fc60dda0b06" providerId="AD" clId="Web-{7BA2434F-8483-4452-9BAE-C740F038B596}" dt="2021-06-18T12:03:15.347" v="28" actId="20577"/>
          <ac:spMkLst>
            <pc:docMk/>
            <pc:sldMk cId="1990857857" sldId="265"/>
            <ac:spMk id="3" creationId="{006FB63C-554E-4E53-A573-82AFDB89FBFD}"/>
          </ac:spMkLst>
        </pc:spChg>
      </pc:sldChg>
    </pc:docChg>
  </pc:docChgLst>
  <pc:docChgLst>
    <pc:chgData name="Daniel Løvbjerg Jørgensen" userId="S::dajr@danskekreds.dk::555c4db7-8ac7-4dfa-8dc6-009eff420a41" providerId="AD" clId="Web-{3365C8BB-BC01-480B-A289-12B5000DD399}"/>
    <pc:docChg chg="modSld">
      <pc:chgData name="Daniel Løvbjerg Jørgensen" userId="S::dajr@danskekreds.dk::555c4db7-8ac7-4dfa-8dc6-009eff420a41" providerId="AD" clId="Web-{3365C8BB-BC01-480B-A289-12B5000DD399}" dt="2021-05-06T08:15:19.178" v="101"/>
      <pc:docMkLst>
        <pc:docMk/>
      </pc:docMkLst>
      <pc:sldChg chg="modSp">
        <pc:chgData name="Daniel Løvbjerg Jørgensen" userId="S::dajr@danskekreds.dk::555c4db7-8ac7-4dfa-8dc6-009eff420a41" providerId="AD" clId="Web-{3365C8BB-BC01-480B-A289-12B5000DD399}" dt="2021-05-06T08:11:15.615" v="84" actId="20577"/>
        <pc:sldMkLst>
          <pc:docMk/>
          <pc:sldMk cId="193093387" sldId="257"/>
        </pc:sldMkLst>
        <pc:spChg chg="mod">
          <ac:chgData name="Daniel Løvbjerg Jørgensen" userId="S::dajr@danskekreds.dk::555c4db7-8ac7-4dfa-8dc6-009eff420a41" providerId="AD" clId="Web-{3365C8BB-BC01-480B-A289-12B5000DD399}" dt="2021-05-06T08:11:15.615" v="84" actId="20577"/>
          <ac:spMkLst>
            <pc:docMk/>
            <pc:sldMk cId="193093387" sldId="257"/>
            <ac:spMk id="5" creationId="{00000000-0000-0000-0000-000000000000}"/>
          </ac:spMkLst>
        </pc:spChg>
      </pc:sldChg>
      <pc:sldChg chg="modSp">
        <pc:chgData name="Daniel Løvbjerg Jørgensen" userId="S::dajr@danskekreds.dk::555c4db7-8ac7-4dfa-8dc6-009eff420a41" providerId="AD" clId="Web-{3365C8BB-BC01-480B-A289-12B5000DD399}" dt="2021-05-06T08:12:12.834" v="92" actId="20577"/>
        <pc:sldMkLst>
          <pc:docMk/>
          <pc:sldMk cId="721233792" sldId="258"/>
        </pc:sldMkLst>
        <pc:spChg chg="mod">
          <ac:chgData name="Daniel Løvbjerg Jørgensen" userId="S::dajr@danskekreds.dk::555c4db7-8ac7-4dfa-8dc6-009eff420a41" providerId="AD" clId="Web-{3365C8BB-BC01-480B-A289-12B5000DD399}" dt="2021-05-06T08:12:12.834" v="92" actId="20577"/>
          <ac:spMkLst>
            <pc:docMk/>
            <pc:sldMk cId="721233792" sldId="258"/>
            <ac:spMk id="3" creationId="{00000000-0000-0000-0000-000000000000}"/>
          </ac:spMkLst>
        </pc:spChg>
      </pc:sldChg>
      <pc:sldChg chg="modSp">
        <pc:chgData name="Daniel Løvbjerg Jørgensen" userId="S::dajr@danskekreds.dk::555c4db7-8ac7-4dfa-8dc6-009eff420a41" providerId="AD" clId="Web-{3365C8BB-BC01-480B-A289-12B5000DD399}" dt="2021-05-06T08:13:53.022" v="97" actId="20577"/>
        <pc:sldMkLst>
          <pc:docMk/>
          <pc:sldMk cId="361753800" sldId="259"/>
        </pc:sldMkLst>
        <pc:spChg chg="mod">
          <ac:chgData name="Daniel Løvbjerg Jørgensen" userId="S::dajr@danskekreds.dk::555c4db7-8ac7-4dfa-8dc6-009eff420a41" providerId="AD" clId="Web-{3365C8BB-BC01-480B-A289-12B5000DD399}" dt="2021-05-06T08:13:53.022" v="97" actId="20577"/>
          <ac:spMkLst>
            <pc:docMk/>
            <pc:sldMk cId="361753800" sldId="259"/>
            <ac:spMk id="3" creationId="{00000000-0000-0000-0000-000000000000}"/>
          </ac:spMkLst>
        </pc:spChg>
      </pc:sldChg>
      <pc:sldChg chg="addSp delSp modSp mod modClrScheme chgLayout">
        <pc:chgData name="Daniel Løvbjerg Jørgensen" userId="S::dajr@danskekreds.dk::555c4db7-8ac7-4dfa-8dc6-009eff420a41" providerId="AD" clId="Web-{3365C8BB-BC01-480B-A289-12B5000DD399}" dt="2021-05-06T08:15:19.178" v="101"/>
        <pc:sldMkLst>
          <pc:docMk/>
          <pc:sldMk cId="1977606070" sldId="260"/>
        </pc:sldMkLst>
        <pc:spChg chg="mod ord">
          <ac:chgData name="Daniel Løvbjerg Jørgensen" userId="S::dajr@danskekreds.dk::555c4db7-8ac7-4dfa-8dc6-009eff420a41" providerId="AD" clId="Web-{3365C8BB-BC01-480B-A289-12B5000DD399}" dt="2021-05-06T08:15:16.100" v="100"/>
          <ac:spMkLst>
            <pc:docMk/>
            <pc:sldMk cId="1977606070" sldId="260"/>
            <ac:spMk id="2" creationId="{00000000-0000-0000-0000-000000000000}"/>
          </ac:spMkLst>
        </pc:spChg>
        <pc:spChg chg="mod ord">
          <ac:chgData name="Daniel Løvbjerg Jørgensen" userId="S::dajr@danskekreds.dk::555c4db7-8ac7-4dfa-8dc6-009eff420a41" providerId="AD" clId="Web-{3365C8BB-BC01-480B-A289-12B5000DD399}" dt="2021-05-06T08:15:16.100" v="100"/>
          <ac:spMkLst>
            <pc:docMk/>
            <pc:sldMk cId="1977606070" sldId="260"/>
            <ac:spMk id="3" creationId="{00000000-0000-0000-0000-000000000000}"/>
          </ac:spMkLst>
        </pc:spChg>
        <pc:spChg chg="add mod ord">
          <ac:chgData name="Daniel Løvbjerg Jørgensen" userId="S::dajr@danskekreds.dk::555c4db7-8ac7-4dfa-8dc6-009eff420a41" providerId="AD" clId="Web-{3365C8BB-BC01-480B-A289-12B5000DD399}" dt="2021-05-06T08:15:16.100" v="100"/>
          <ac:spMkLst>
            <pc:docMk/>
            <pc:sldMk cId="1977606070" sldId="260"/>
            <ac:spMk id="5" creationId="{24636B45-AD8B-4AAC-9847-0EDDF98DA842}"/>
          </ac:spMkLst>
        </pc:spChg>
        <pc:picChg chg="add del mod">
          <ac:chgData name="Daniel Løvbjerg Jørgensen" userId="S::dajr@danskekreds.dk::555c4db7-8ac7-4dfa-8dc6-009eff420a41" providerId="AD" clId="Web-{3365C8BB-BC01-480B-A289-12B5000DD399}" dt="2021-05-06T08:15:19.178" v="101"/>
          <ac:picMkLst>
            <pc:docMk/>
            <pc:sldMk cId="1977606070" sldId="260"/>
            <ac:picMk id="4" creationId="{C9009005-F474-40D5-8053-69E287893BC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C0C145-AF0F-41BD-8278-DD676857E688}" type="datetimeFigureOut">
              <a:rPr lang="en-US"/>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F5A2D-95BA-4563-8942-34D5B2596410}" type="slidenum">
              <a:rPr lang="en-US"/>
              <a:t>‹#›</a:t>
            </a:fld>
            <a:endParaRPr lang="en-US"/>
          </a:p>
        </p:txBody>
      </p:sp>
    </p:spTree>
    <p:extLst>
      <p:ext uri="{BB962C8B-B14F-4D97-AF65-F5344CB8AC3E}">
        <p14:creationId xmlns:p14="http://schemas.microsoft.com/office/powerpoint/2010/main" val="371754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Det er </a:t>
            </a:r>
            <a:r>
              <a:rPr lang="en-US" err="1">
                <a:cs typeface="Calibri"/>
              </a:rPr>
              <a:t>utroligt</a:t>
            </a:r>
            <a:r>
              <a:rPr lang="en-US">
                <a:cs typeface="Calibri"/>
              </a:rPr>
              <a:t> </a:t>
            </a:r>
            <a:r>
              <a:rPr lang="en-US" err="1">
                <a:cs typeface="Calibri"/>
              </a:rPr>
              <a:t>vigtigt</a:t>
            </a:r>
            <a:r>
              <a:rPr lang="en-US">
                <a:cs typeface="Calibri"/>
              </a:rPr>
              <a:t> </a:t>
            </a:r>
            <a:r>
              <a:rPr lang="en-US" err="1">
                <a:cs typeface="Calibri"/>
              </a:rPr>
              <a:t>hvordan</a:t>
            </a:r>
            <a:r>
              <a:rPr lang="en-US">
                <a:cs typeface="Calibri"/>
              </a:rPr>
              <a:t> vi </a:t>
            </a:r>
            <a:r>
              <a:rPr lang="en-US" err="1">
                <a:cs typeface="Calibri"/>
              </a:rPr>
              <a:t>sidder</a:t>
            </a:r>
            <a:r>
              <a:rPr lang="en-US">
                <a:cs typeface="Calibri"/>
              </a:rPr>
              <a:t>, </a:t>
            </a:r>
            <a:r>
              <a:rPr lang="en-US" err="1">
                <a:cs typeface="Calibri"/>
              </a:rPr>
              <a:t>og</a:t>
            </a:r>
            <a:r>
              <a:rPr lang="en-US">
                <a:cs typeface="Calibri"/>
              </a:rPr>
              <a:t> </a:t>
            </a:r>
            <a:r>
              <a:rPr lang="en-US" err="1">
                <a:cs typeface="Calibri"/>
              </a:rPr>
              <a:t>hvordan</a:t>
            </a:r>
            <a:r>
              <a:rPr lang="en-US">
                <a:cs typeface="Calibri"/>
              </a:rPr>
              <a:t> vi </a:t>
            </a:r>
            <a:r>
              <a:rPr lang="en-US" err="1">
                <a:cs typeface="Calibri"/>
              </a:rPr>
              <a:t>bruger</a:t>
            </a:r>
            <a:r>
              <a:rPr lang="en-US">
                <a:cs typeface="Calibri"/>
              </a:rPr>
              <a:t> </a:t>
            </a:r>
            <a:r>
              <a:rPr lang="en-US" err="1">
                <a:cs typeface="Calibri"/>
              </a:rPr>
              <a:t>vores</a:t>
            </a:r>
            <a:r>
              <a:rPr lang="en-US">
                <a:cs typeface="Calibri"/>
              </a:rPr>
              <a:t> </a:t>
            </a:r>
            <a:r>
              <a:rPr lang="en-US" err="1">
                <a:cs typeface="Calibri"/>
              </a:rPr>
              <a:t>udstyr</a:t>
            </a:r>
            <a:r>
              <a:rPr lang="en-US">
                <a:cs typeface="Calibri"/>
              </a:rPr>
              <a:t>. Det </a:t>
            </a:r>
            <a:r>
              <a:rPr lang="en-US" err="1">
                <a:cs typeface="Calibri"/>
              </a:rPr>
              <a:t>har</a:t>
            </a:r>
            <a:r>
              <a:rPr lang="en-US">
                <a:cs typeface="Calibri"/>
              </a:rPr>
              <a:t> der under </a:t>
            </a:r>
            <a:r>
              <a:rPr lang="en-US" err="1">
                <a:cs typeface="Calibri"/>
              </a:rPr>
              <a:t>hjemsendelsen</a:t>
            </a:r>
            <a:r>
              <a:rPr lang="en-US">
                <a:cs typeface="Calibri"/>
              </a:rPr>
              <a:t> </a:t>
            </a:r>
            <a:r>
              <a:rPr lang="en-US" err="1">
                <a:cs typeface="Calibri"/>
              </a:rPr>
              <a:t>været</a:t>
            </a:r>
            <a:r>
              <a:rPr lang="en-US">
                <a:cs typeface="Calibri"/>
              </a:rPr>
              <a:t> </a:t>
            </a:r>
            <a:r>
              <a:rPr lang="en-US" err="1">
                <a:cs typeface="Calibri"/>
              </a:rPr>
              <a:t>ekstra</a:t>
            </a:r>
            <a:r>
              <a:rPr lang="en-US">
                <a:cs typeface="Calibri"/>
              </a:rPr>
              <a:t> </a:t>
            </a:r>
            <a:r>
              <a:rPr lang="en-US" err="1">
                <a:cs typeface="Calibri"/>
              </a:rPr>
              <a:t>meget</a:t>
            </a:r>
            <a:r>
              <a:rPr lang="en-US">
                <a:cs typeface="Calibri"/>
              </a:rPr>
              <a:t> </a:t>
            </a:r>
            <a:r>
              <a:rPr lang="en-US" err="1">
                <a:cs typeface="Calibri"/>
              </a:rPr>
              <a:t>fokus</a:t>
            </a:r>
            <a:r>
              <a:rPr lang="en-US">
                <a:cs typeface="Calibri"/>
              </a:rPr>
              <a:t> </a:t>
            </a:r>
            <a:r>
              <a:rPr lang="en-US" err="1">
                <a:cs typeface="Calibri"/>
              </a:rPr>
              <a:t>på</a:t>
            </a:r>
            <a:r>
              <a:rPr lang="en-US">
                <a:cs typeface="Calibri"/>
              </a:rPr>
              <a:t>. I </a:t>
            </a:r>
            <a:r>
              <a:rPr lang="en-US" err="1">
                <a:cs typeface="Calibri"/>
              </a:rPr>
              <a:t>fremtiden</a:t>
            </a:r>
            <a:r>
              <a:rPr lang="en-US">
                <a:cs typeface="Calibri"/>
              </a:rPr>
              <a:t> </a:t>
            </a:r>
            <a:r>
              <a:rPr lang="en-US" err="1">
                <a:cs typeface="Calibri"/>
              </a:rPr>
              <a:t>skal</a:t>
            </a:r>
            <a:r>
              <a:rPr lang="en-US">
                <a:cs typeface="Calibri"/>
              </a:rPr>
              <a:t> de </a:t>
            </a:r>
            <a:r>
              <a:rPr lang="en-US" err="1">
                <a:cs typeface="Calibri"/>
              </a:rPr>
              <a:t>fleste</a:t>
            </a:r>
            <a:r>
              <a:rPr lang="en-US">
                <a:cs typeface="Calibri"/>
              </a:rPr>
              <a:t> </a:t>
            </a:r>
            <a:r>
              <a:rPr lang="en-US" err="1">
                <a:cs typeface="Calibri"/>
              </a:rPr>
              <a:t>af</a:t>
            </a:r>
            <a:r>
              <a:rPr lang="en-US">
                <a:cs typeface="Calibri"/>
              </a:rPr>
              <a:t> </a:t>
            </a:r>
            <a:r>
              <a:rPr lang="en-US" err="1">
                <a:cs typeface="Calibri"/>
              </a:rPr>
              <a:t>os</a:t>
            </a:r>
            <a:endParaRPr lang="en-US">
              <a:cs typeface="Calibri"/>
            </a:endParaRPr>
          </a:p>
          <a:p>
            <a:r>
              <a:rPr lang="en-US" err="1">
                <a:cs typeface="Calibri"/>
              </a:rPr>
              <a:t>Til</a:t>
            </a:r>
            <a:r>
              <a:rPr lang="en-US">
                <a:cs typeface="Calibri"/>
              </a:rPr>
              <a:t> at </a:t>
            </a:r>
            <a:r>
              <a:rPr lang="en-US" err="1">
                <a:cs typeface="Calibri"/>
              </a:rPr>
              <a:t>arbejde</a:t>
            </a:r>
            <a:r>
              <a:rPr lang="en-US">
                <a:cs typeface="Calibri"/>
              </a:rPr>
              <a:t> </a:t>
            </a:r>
            <a:r>
              <a:rPr lang="en-US" err="1">
                <a:cs typeface="Calibri"/>
              </a:rPr>
              <a:t>delvist</a:t>
            </a:r>
            <a:r>
              <a:rPr lang="en-US">
                <a:cs typeface="Calibri"/>
              </a:rPr>
              <a:t> </a:t>
            </a:r>
            <a:r>
              <a:rPr lang="en-US" err="1">
                <a:cs typeface="Calibri"/>
              </a:rPr>
              <a:t>hjemme</a:t>
            </a:r>
            <a:r>
              <a:rPr lang="en-US">
                <a:cs typeface="Calibri"/>
              </a:rPr>
              <a:t>, </a:t>
            </a:r>
            <a:r>
              <a:rPr lang="en-US" err="1">
                <a:cs typeface="Calibri"/>
              </a:rPr>
              <a:t>og</a:t>
            </a:r>
            <a:r>
              <a:rPr lang="en-US">
                <a:cs typeface="Calibri"/>
              </a:rPr>
              <a:t> </a:t>
            </a:r>
            <a:r>
              <a:rPr lang="en-US" err="1">
                <a:cs typeface="Calibri"/>
              </a:rPr>
              <a:t>delvist</a:t>
            </a:r>
            <a:r>
              <a:rPr lang="en-US">
                <a:cs typeface="Calibri"/>
              </a:rPr>
              <a:t> </a:t>
            </a:r>
            <a:r>
              <a:rPr lang="en-US" err="1">
                <a:cs typeface="Calibri"/>
              </a:rPr>
              <a:t>på</a:t>
            </a:r>
            <a:r>
              <a:rPr lang="en-US">
                <a:cs typeface="Calibri"/>
              </a:rPr>
              <a:t> </a:t>
            </a:r>
            <a:r>
              <a:rPr lang="en-US" err="1">
                <a:cs typeface="Calibri"/>
              </a:rPr>
              <a:t>kontoret</a:t>
            </a:r>
            <a:r>
              <a:rPr lang="en-US">
                <a:cs typeface="Calibri"/>
              </a:rPr>
              <a:t> med </a:t>
            </a:r>
            <a:r>
              <a:rPr lang="en-US" err="1">
                <a:cs typeface="Calibri"/>
              </a:rPr>
              <a:t>skriftende</a:t>
            </a:r>
            <a:r>
              <a:rPr lang="en-US">
                <a:cs typeface="Calibri"/>
              </a:rPr>
              <a:t> </a:t>
            </a:r>
            <a:r>
              <a:rPr lang="en-US" err="1">
                <a:cs typeface="Calibri"/>
              </a:rPr>
              <a:t>udstyr</a:t>
            </a:r>
            <a:r>
              <a:rPr lang="en-US">
                <a:cs typeface="Calibri"/>
              </a:rPr>
              <a:t>, </a:t>
            </a:r>
            <a:r>
              <a:rPr lang="en-US" err="1">
                <a:cs typeface="Calibri"/>
              </a:rPr>
              <a:t>stol</a:t>
            </a:r>
            <a:r>
              <a:rPr lang="en-US">
                <a:cs typeface="Calibri"/>
              </a:rPr>
              <a:t> </a:t>
            </a:r>
            <a:r>
              <a:rPr lang="en-US" err="1">
                <a:cs typeface="Calibri"/>
              </a:rPr>
              <a:t>og</a:t>
            </a:r>
            <a:r>
              <a:rPr lang="en-US">
                <a:cs typeface="Calibri"/>
              </a:rPr>
              <a:t> bord </a:t>
            </a:r>
            <a:r>
              <a:rPr lang="en-US" err="1">
                <a:cs typeface="Calibri"/>
              </a:rPr>
              <a:t>til</a:t>
            </a:r>
            <a:r>
              <a:rPr lang="en-US">
                <a:cs typeface="Calibri"/>
              </a:rPr>
              <a:t> </a:t>
            </a:r>
            <a:r>
              <a:rPr lang="en-US" err="1">
                <a:cs typeface="Calibri"/>
              </a:rPr>
              <a:t>følge</a:t>
            </a:r>
            <a:r>
              <a:rPr lang="en-US">
                <a:cs typeface="Calibri"/>
              </a:rPr>
              <a:t>. </a:t>
            </a:r>
            <a:r>
              <a:rPr lang="en-US" err="1">
                <a:cs typeface="Calibri"/>
              </a:rPr>
              <a:t>Derfor</a:t>
            </a:r>
            <a:r>
              <a:rPr lang="en-US">
                <a:cs typeface="Calibri"/>
              </a:rPr>
              <a:t> er det </a:t>
            </a:r>
            <a:r>
              <a:rPr lang="en-US" err="1">
                <a:cs typeface="Calibri"/>
              </a:rPr>
              <a:t>meget</a:t>
            </a:r>
            <a:r>
              <a:rPr lang="en-US">
                <a:cs typeface="Calibri"/>
              </a:rPr>
              <a:t> </a:t>
            </a:r>
            <a:r>
              <a:rPr lang="en-US" err="1">
                <a:cs typeface="Calibri"/>
              </a:rPr>
              <a:t>vigtigt</a:t>
            </a:r>
            <a:r>
              <a:rPr lang="en-US">
                <a:cs typeface="Calibri"/>
              </a:rPr>
              <a:t>, at vi </a:t>
            </a:r>
            <a:r>
              <a:rPr lang="en-US" err="1">
                <a:cs typeface="Calibri"/>
              </a:rPr>
              <a:t>ved</a:t>
            </a:r>
            <a:r>
              <a:rPr lang="en-US">
                <a:cs typeface="Calibri"/>
              </a:rPr>
              <a:t> </a:t>
            </a:r>
            <a:r>
              <a:rPr lang="en-US" err="1">
                <a:cs typeface="Calibri"/>
              </a:rPr>
              <a:t>hvordan</a:t>
            </a:r>
            <a:r>
              <a:rPr lang="en-US">
                <a:cs typeface="Calibri"/>
              </a:rPr>
              <a:t> de </a:t>
            </a:r>
            <a:r>
              <a:rPr lang="en-US" err="1">
                <a:cs typeface="Calibri"/>
              </a:rPr>
              <a:t>enkelte</a:t>
            </a:r>
            <a:r>
              <a:rPr lang="en-US">
                <a:cs typeface="Calibri"/>
              </a:rPr>
              <a:t> </a:t>
            </a:r>
            <a:r>
              <a:rPr lang="en-US" err="1">
                <a:cs typeface="Calibri"/>
              </a:rPr>
              <a:t>ementer</a:t>
            </a:r>
            <a:r>
              <a:rPr lang="en-US">
                <a:cs typeface="Calibri"/>
              </a:rPr>
              <a:t> spiller </a:t>
            </a:r>
            <a:r>
              <a:rPr lang="en-US" err="1">
                <a:cs typeface="Calibri"/>
              </a:rPr>
              <a:t>sammen</a:t>
            </a:r>
            <a:r>
              <a:rPr lang="en-US">
                <a:cs typeface="Calibri"/>
              </a:rPr>
              <a:t>,</a:t>
            </a:r>
          </a:p>
          <a:p>
            <a:r>
              <a:rPr lang="en-US">
                <a:cs typeface="Calibri"/>
              </a:rPr>
              <a:t>Og </a:t>
            </a:r>
            <a:r>
              <a:rPr lang="en-US" err="1">
                <a:cs typeface="Calibri"/>
              </a:rPr>
              <a:t>kan</a:t>
            </a:r>
            <a:r>
              <a:rPr lang="en-US">
                <a:cs typeface="Calibri"/>
              </a:rPr>
              <a:t> </a:t>
            </a:r>
            <a:r>
              <a:rPr lang="en-US" err="1">
                <a:cs typeface="Calibri"/>
              </a:rPr>
              <a:t>indstilles</a:t>
            </a:r>
            <a:r>
              <a:rPr lang="en-US">
                <a:cs typeface="Calibri"/>
              </a:rPr>
              <a:t>. </a:t>
            </a:r>
          </a:p>
          <a:p>
            <a:endParaRPr lang="en-US">
              <a:cs typeface="Calibri"/>
            </a:endParaRPr>
          </a:p>
          <a:p>
            <a:r>
              <a:rPr lang="en-US">
                <a:cs typeface="Calibri"/>
              </a:rPr>
              <a:t>Vi starter med at </a:t>
            </a:r>
            <a:r>
              <a:rPr lang="en-US" err="1">
                <a:cs typeface="Calibri"/>
              </a:rPr>
              <a:t>kigge</a:t>
            </a:r>
            <a:r>
              <a:rPr lang="en-US">
                <a:cs typeface="Calibri"/>
              </a:rPr>
              <a:t> </a:t>
            </a:r>
            <a:r>
              <a:rPr lang="en-US" err="1">
                <a:cs typeface="Calibri"/>
              </a:rPr>
              <a:t>på</a:t>
            </a:r>
            <a:r>
              <a:rPr lang="en-US">
                <a:cs typeface="Calibri"/>
              </a:rPr>
              <a:t> stolen, </a:t>
            </a:r>
            <a:r>
              <a:rPr lang="en-US" err="1">
                <a:cs typeface="Calibri"/>
              </a:rPr>
              <a:t>og</a:t>
            </a:r>
            <a:r>
              <a:rPr lang="en-US">
                <a:cs typeface="Calibri"/>
              </a:rPr>
              <a:t> der </a:t>
            </a:r>
            <a:r>
              <a:rPr lang="en-US" err="1">
                <a:cs typeface="Calibri"/>
              </a:rPr>
              <a:t>har</a:t>
            </a:r>
            <a:r>
              <a:rPr lang="en-US">
                <a:cs typeface="Calibri"/>
              </a:rPr>
              <a:t> xx – </a:t>
            </a:r>
            <a:r>
              <a:rPr lang="en-US" err="1">
                <a:cs typeface="Calibri"/>
              </a:rPr>
              <a:t>sagt</a:t>
            </a:r>
            <a:r>
              <a:rPr lang="en-US">
                <a:cs typeface="Calibri"/>
              </a:rPr>
              <a:t> ja </a:t>
            </a:r>
            <a:r>
              <a:rPr lang="en-US" err="1">
                <a:cs typeface="Calibri"/>
              </a:rPr>
              <a:t>til</a:t>
            </a:r>
            <a:r>
              <a:rPr lang="en-US">
                <a:cs typeface="Calibri"/>
              </a:rPr>
              <a:t> at </a:t>
            </a:r>
            <a:r>
              <a:rPr lang="en-US" err="1">
                <a:cs typeface="Calibri"/>
              </a:rPr>
              <a:t>være</a:t>
            </a:r>
            <a:r>
              <a:rPr lang="en-US">
                <a:cs typeface="Calibri"/>
              </a:rPr>
              <a:t> "model"</a:t>
            </a:r>
          </a:p>
          <a:p>
            <a:r>
              <a:rPr lang="en-US" err="1">
                <a:cs typeface="Calibri"/>
              </a:rPr>
              <a:t>Bordets</a:t>
            </a:r>
            <a:r>
              <a:rPr lang="en-US">
                <a:cs typeface="Calibri"/>
              </a:rPr>
              <a:t> </a:t>
            </a:r>
            <a:r>
              <a:rPr lang="en-US" err="1">
                <a:cs typeface="Calibri"/>
              </a:rPr>
              <a:t>højde</a:t>
            </a:r>
            <a:r>
              <a:rPr lang="en-US">
                <a:cs typeface="Calibri"/>
              </a:rPr>
              <a:t> er </a:t>
            </a:r>
            <a:r>
              <a:rPr lang="en-US" err="1">
                <a:cs typeface="Calibri"/>
              </a:rPr>
              <a:t>også</a:t>
            </a:r>
            <a:r>
              <a:rPr lang="en-US">
                <a:cs typeface="Calibri"/>
              </a:rPr>
              <a:t> </a:t>
            </a:r>
            <a:r>
              <a:rPr lang="en-US" err="1">
                <a:cs typeface="Calibri"/>
              </a:rPr>
              <a:t>vigtig</a:t>
            </a:r>
            <a:r>
              <a:rPr lang="en-US">
                <a:cs typeface="Calibri"/>
              </a:rPr>
              <a:t>, De </a:t>
            </a:r>
            <a:r>
              <a:rPr lang="en-US" err="1">
                <a:cs typeface="Calibri"/>
              </a:rPr>
              <a:t>fleste</a:t>
            </a:r>
            <a:r>
              <a:rPr lang="en-US">
                <a:cs typeface="Calibri"/>
              </a:rPr>
              <a:t> </a:t>
            </a:r>
            <a:r>
              <a:rPr lang="en-US" err="1">
                <a:cs typeface="Calibri"/>
              </a:rPr>
              <a:t>af</a:t>
            </a:r>
            <a:r>
              <a:rPr lang="en-US">
                <a:cs typeface="Calibri"/>
              </a:rPr>
              <a:t> </a:t>
            </a:r>
            <a:r>
              <a:rPr lang="en-US" err="1">
                <a:cs typeface="Calibri"/>
              </a:rPr>
              <a:t>os</a:t>
            </a:r>
            <a:r>
              <a:rPr lang="en-US">
                <a:cs typeface="Calibri"/>
              </a:rPr>
              <a:t> </a:t>
            </a:r>
            <a:r>
              <a:rPr lang="en-US" err="1">
                <a:cs typeface="Calibri"/>
              </a:rPr>
              <a:t>har</a:t>
            </a:r>
            <a:r>
              <a:rPr lang="en-US">
                <a:cs typeface="Calibri"/>
              </a:rPr>
              <a:t> </a:t>
            </a:r>
            <a:r>
              <a:rPr lang="en-US" err="1">
                <a:cs typeface="Calibri"/>
              </a:rPr>
              <a:t>muligheden</a:t>
            </a:r>
            <a:r>
              <a:rPr lang="en-US">
                <a:cs typeface="Calibri"/>
              </a:rPr>
              <a:t> for at </a:t>
            </a:r>
            <a:r>
              <a:rPr lang="en-US" err="1">
                <a:cs typeface="Calibri"/>
              </a:rPr>
              <a:t>stille</a:t>
            </a:r>
            <a:r>
              <a:rPr lang="en-US">
                <a:cs typeface="Calibri"/>
              </a:rPr>
              <a:t> </a:t>
            </a:r>
            <a:r>
              <a:rPr lang="en-US" err="1">
                <a:cs typeface="Calibri"/>
              </a:rPr>
              <a:t>og</a:t>
            </a:r>
            <a:r>
              <a:rPr lang="en-US">
                <a:cs typeface="Calibri"/>
              </a:rPr>
              <a:t> </a:t>
            </a:r>
            <a:r>
              <a:rPr lang="en-US" err="1">
                <a:cs typeface="Calibri"/>
              </a:rPr>
              <a:t>variere</a:t>
            </a:r>
            <a:r>
              <a:rPr lang="en-US">
                <a:cs typeface="Calibri"/>
              </a:rPr>
              <a:t> </a:t>
            </a:r>
            <a:r>
              <a:rPr lang="en-US" err="1">
                <a:cs typeface="Calibri"/>
              </a:rPr>
              <a:t>højden</a:t>
            </a:r>
            <a:r>
              <a:rPr lang="en-US">
                <a:cs typeface="Calibri"/>
              </a:rPr>
              <a:t> </a:t>
            </a:r>
            <a:r>
              <a:rPr lang="en-US" err="1">
                <a:cs typeface="Calibri"/>
              </a:rPr>
              <a:t>på</a:t>
            </a:r>
            <a:r>
              <a:rPr lang="en-US">
                <a:cs typeface="Calibri"/>
              </a:rPr>
              <a:t> </a:t>
            </a:r>
            <a:r>
              <a:rPr lang="en-US" err="1">
                <a:cs typeface="Calibri"/>
              </a:rPr>
              <a:t>bordet</a:t>
            </a:r>
            <a:r>
              <a:rPr lang="en-US">
                <a:cs typeface="Calibri"/>
              </a:rPr>
              <a:t> I </a:t>
            </a:r>
            <a:r>
              <a:rPr lang="en-US" err="1">
                <a:cs typeface="Calibri"/>
              </a:rPr>
              <a:t>løbet</a:t>
            </a:r>
            <a:r>
              <a:rPr lang="en-US">
                <a:cs typeface="Calibri"/>
              </a:rPr>
              <a:t> </a:t>
            </a:r>
            <a:r>
              <a:rPr lang="en-US" err="1">
                <a:cs typeface="Calibri"/>
              </a:rPr>
              <a:t>af</a:t>
            </a:r>
            <a:r>
              <a:rPr lang="en-US">
                <a:cs typeface="Calibri"/>
              </a:rPr>
              <a:t> </a:t>
            </a:r>
            <a:r>
              <a:rPr lang="en-US" err="1">
                <a:cs typeface="Calibri"/>
              </a:rPr>
              <a:t>arbejdsdagen</a:t>
            </a:r>
            <a:r>
              <a:rPr lang="en-US">
                <a:cs typeface="Calibri"/>
              </a:rPr>
              <a:t>. </a:t>
            </a:r>
          </a:p>
          <a:p>
            <a:r>
              <a:rPr lang="en-US" err="1">
                <a:cs typeface="Calibri"/>
              </a:rPr>
              <a:t>Skærmens</a:t>
            </a:r>
            <a:r>
              <a:rPr lang="en-US">
                <a:cs typeface="Calibri"/>
              </a:rPr>
              <a:t> </a:t>
            </a:r>
            <a:r>
              <a:rPr lang="en-US" err="1">
                <a:cs typeface="Calibri"/>
              </a:rPr>
              <a:t>stillig</a:t>
            </a:r>
            <a:r>
              <a:rPr lang="en-US">
                <a:cs typeface="Calibri"/>
              </a:rPr>
              <a:t> </a:t>
            </a:r>
            <a:r>
              <a:rPr lang="en-US" err="1">
                <a:cs typeface="Calibri"/>
              </a:rPr>
              <a:t>har</a:t>
            </a:r>
            <a:r>
              <a:rPr lang="en-US">
                <a:cs typeface="Calibri"/>
              </a:rPr>
              <a:t> </a:t>
            </a:r>
            <a:r>
              <a:rPr lang="en-US" err="1">
                <a:cs typeface="Calibri"/>
              </a:rPr>
              <a:t>nogle</a:t>
            </a:r>
            <a:r>
              <a:rPr lang="en-US">
                <a:cs typeface="Calibri"/>
              </a:rPr>
              <a:t> </a:t>
            </a:r>
            <a:r>
              <a:rPr lang="en-US" err="1">
                <a:cs typeface="Calibri"/>
              </a:rPr>
              <a:t>lidt</a:t>
            </a:r>
            <a:r>
              <a:rPr lang="en-US">
                <a:cs typeface="Calibri"/>
              </a:rPr>
              <a:t> </a:t>
            </a:r>
            <a:r>
              <a:rPr lang="en-US" err="1">
                <a:cs typeface="Calibri"/>
              </a:rPr>
              <a:t>oversete</a:t>
            </a:r>
            <a:r>
              <a:rPr lang="en-US">
                <a:cs typeface="Calibri"/>
              </a:rPr>
              <a:t> </a:t>
            </a:r>
            <a:r>
              <a:rPr lang="en-US" err="1">
                <a:cs typeface="Calibri"/>
              </a:rPr>
              <a:t>muligheder</a:t>
            </a:r>
            <a:r>
              <a:rPr lang="en-US">
                <a:cs typeface="Calibri"/>
              </a:rPr>
              <a:t> for </a:t>
            </a:r>
            <a:r>
              <a:rPr lang="en-US" err="1">
                <a:cs typeface="Calibri"/>
              </a:rPr>
              <a:t>indstilling</a:t>
            </a:r>
            <a:r>
              <a:rPr lang="en-US">
                <a:cs typeface="Calibri"/>
              </a:rPr>
              <a:t> – det </a:t>
            </a:r>
            <a:r>
              <a:rPr lang="en-US" err="1">
                <a:cs typeface="Calibri"/>
              </a:rPr>
              <a:t>kigger</a:t>
            </a:r>
            <a:r>
              <a:rPr lang="en-US">
                <a:cs typeface="Calibri"/>
              </a:rPr>
              <a:t> vi </a:t>
            </a:r>
            <a:r>
              <a:rPr lang="en-US" err="1">
                <a:cs typeface="Calibri"/>
              </a:rPr>
              <a:t>lidt</a:t>
            </a:r>
            <a:r>
              <a:rPr lang="en-US">
                <a:cs typeface="Calibri"/>
              </a:rPr>
              <a:t> </a:t>
            </a:r>
            <a:r>
              <a:rPr lang="en-US" err="1">
                <a:cs typeface="Calibri"/>
              </a:rPr>
              <a:t>på</a:t>
            </a:r>
          </a:p>
          <a:p>
            <a:r>
              <a:rPr lang="en-US" err="1">
                <a:cs typeface="Calibri"/>
              </a:rPr>
              <a:t>Tastatur</a:t>
            </a:r>
            <a:r>
              <a:rPr lang="en-US">
                <a:cs typeface="Calibri"/>
              </a:rPr>
              <a:t> </a:t>
            </a:r>
            <a:r>
              <a:rPr lang="en-US" err="1">
                <a:cs typeface="Calibri"/>
              </a:rPr>
              <a:t>og</a:t>
            </a:r>
            <a:r>
              <a:rPr lang="en-US">
                <a:cs typeface="Calibri"/>
              </a:rPr>
              <a:t> </a:t>
            </a:r>
            <a:r>
              <a:rPr lang="en-US" err="1">
                <a:cs typeface="Calibri"/>
              </a:rPr>
              <a:t>mus</a:t>
            </a:r>
            <a:r>
              <a:rPr lang="en-US">
                <a:cs typeface="Calibri"/>
              </a:rPr>
              <a:t> – Der er </a:t>
            </a:r>
            <a:r>
              <a:rPr lang="en-US" err="1">
                <a:cs typeface="Calibri"/>
              </a:rPr>
              <a:t>forskellige</a:t>
            </a:r>
            <a:r>
              <a:rPr lang="en-US">
                <a:cs typeface="Calibri"/>
              </a:rPr>
              <a:t> </a:t>
            </a:r>
            <a:r>
              <a:rPr lang="en-US" err="1">
                <a:cs typeface="Calibri"/>
              </a:rPr>
              <a:t>løsninger</a:t>
            </a:r>
            <a:r>
              <a:rPr lang="en-US">
                <a:cs typeface="Calibri"/>
              </a:rPr>
              <a:t> </a:t>
            </a:r>
            <a:r>
              <a:rPr lang="en-US" err="1">
                <a:cs typeface="Calibri"/>
              </a:rPr>
              <a:t>og</a:t>
            </a:r>
            <a:r>
              <a:rPr lang="en-US">
                <a:cs typeface="Calibri"/>
              </a:rPr>
              <a:t> </a:t>
            </a:r>
            <a:r>
              <a:rPr lang="en-US" err="1">
                <a:cs typeface="Calibri"/>
              </a:rPr>
              <a:t>anvendelsesmuligheder</a:t>
            </a:r>
            <a:r>
              <a:rPr lang="en-US">
                <a:cs typeface="Calibri"/>
              </a:rPr>
              <a:t>. </a:t>
            </a:r>
          </a:p>
          <a:p>
            <a:endParaRPr lang="en-US">
              <a:cs typeface="Calibri"/>
            </a:endParaRPr>
          </a:p>
        </p:txBody>
      </p:sp>
      <p:sp>
        <p:nvSpPr>
          <p:cNvPr id="4" name="Slide Number Placeholder 3"/>
          <p:cNvSpPr>
            <a:spLocks noGrp="1"/>
          </p:cNvSpPr>
          <p:nvPr>
            <p:ph type="sldNum" sz="quarter" idx="5"/>
          </p:nvPr>
        </p:nvSpPr>
        <p:spPr/>
        <p:txBody>
          <a:bodyPr/>
          <a:lstStyle/>
          <a:p>
            <a:fld id="{017F5A2D-95BA-4563-8942-34D5B2596410}" type="slidenum">
              <a:rPr lang="en-US"/>
              <a:t>2</a:t>
            </a:fld>
            <a:endParaRPr lang="en-US"/>
          </a:p>
        </p:txBody>
      </p:sp>
    </p:spTree>
    <p:extLst>
      <p:ext uri="{BB962C8B-B14F-4D97-AF65-F5344CB8AC3E}">
        <p14:creationId xmlns:p14="http://schemas.microsoft.com/office/powerpoint/2010/main" val="1695044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Review of the instructions, possibly with a view on a "model".
There are many options as there are many different chairs. If you have not yet purchased a chair for the home office.
I would recommend taking a look at the recommendations on Working @ Danske. Home Office Guide.</a:t>
            </a:r>
            <a:endParaRPr lang="en-US" dirty="0"/>
          </a:p>
        </p:txBody>
      </p:sp>
      <p:sp>
        <p:nvSpPr>
          <p:cNvPr id="4" name="Slide Number Placeholder 3"/>
          <p:cNvSpPr>
            <a:spLocks noGrp="1"/>
          </p:cNvSpPr>
          <p:nvPr>
            <p:ph type="sldNum" sz="quarter" idx="5"/>
          </p:nvPr>
        </p:nvSpPr>
        <p:spPr/>
        <p:txBody>
          <a:bodyPr/>
          <a:lstStyle/>
          <a:p>
            <a:fld id="{017F5A2D-95BA-4563-8942-34D5B2596410}" type="slidenum">
              <a:rPr lang="en-US"/>
              <a:t>‹#›</a:t>
            </a:fld>
            <a:endParaRPr lang="en-US"/>
          </a:p>
        </p:txBody>
      </p:sp>
    </p:spTree>
    <p:extLst>
      <p:ext uri="{BB962C8B-B14F-4D97-AF65-F5344CB8AC3E}">
        <p14:creationId xmlns:p14="http://schemas.microsoft.com/office/powerpoint/2010/main" val="76138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If the arms do not rest properly on the table, tension in the shoulder and neck may occur. Unfortunately, we see more and more challenges with the musculoskeletal system in connection with. The homework. You should sit or stand with your arms resting on the mat and so that your shoulders are relaxed. Remember to vary the sitting and standing positions.
If you have a raising and lowering table, I recommend that you frequently switch between sitting and standing position. Let yourself be inspired when your colleagues change position.</a:t>
            </a:r>
            <a:endParaRPr lang="en-US" dirty="0"/>
          </a:p>
        </p:txBody>
      </p:sp>
      <p:sp>
        <p:nvSpPr>
          <p:cNvPr id="4" name="Slide Number Placeholder 3"/>
          <p:cNvSpPr>
            <a:spLocks noGrp="1"/>
          </p:cNvSpPr>
          <p:nvPr>
            <p:ph type="sldNum" sz="quarter" idx="5"/>
          </p:nvPr>
        </p:nvSpPr>
        <p:spPr/>
        <p:txBody>
          <a:bodyPr/>
          <a:lstStyle/>
          <a:p>
            <a:fld id="{017F5A2D-95BA-4563-8942-34D5B2596410}" type="slidenum">
              <a:rPr lang="en-US"/>
              <a:t>‹#›</a:t>
            </a:fld>
            <a:endParaRPr lang="en-US"/>
          </a:p>
        </p:txBody>
      </p:sp>
    </p:spTree>
    <p:extLst>
      <p:ext uri="{BB962C8B-B14F-4D97-AF65-F5344CB8AC3E}">
        <p14:creationId xmlns:p14="http://schemas.microsoft.com/office/powerpoint/2010/main" val="3041185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If you have two screens, remember to set them so that you can access them both, without twisting too much in the body when you look at them. Move if necessary the chair, depending on which screen you are looking at. 
The distance to the screen is as in the picture approx. one arm length from sitting or standing position.
the screen should stand so that your eyes approx. Flush with the top of the screen. However, it does not apply if you have bought a 55 inch screen at home ............ you need to look slightly down at the screen. </a:t>
            </a:r>
          </a:p>
          <a:p>
            <a:r>
              <a:rPr lang="en" dirty="0"/>
              <a:t>If you have glasses with feeding, then you might need special glasses for office work - feel free to look at the portal under </a:t>
            </a:r>
            <a:r>
              <a:rPr lang="en" dirty="0" err="1"/>
              <a:t>Workig</a:t>
            </a:r>
            <a:r>
              <a:rPr lang="en" dirty="0"/>
              <a:t> environment..
</a:t>
            </a:r>
            <a:br>
              <a:rPr lang="en" dirty="0">
                <a:cs typeface="+mn-lt"/>
              </a:rPr>
            </a:br>
            <a:endParaRPr lang="en" dirty="0">
              <a:cs typeface="Calibri"/>
            </a:endParaRPr>
          </a:p>
        </p:txBody>
      </p:sp>
      <p:sp>
        <p:nvSpPr>
          <p:cNvPr id="4" name="Slide Number Placeholder 3"/>
          <p:cNvSpPr>
            <a:spLocks noGrp="1"/>
          </p:cNvSpPr>
          <p:nvPr>
            <p:ph type="sldNum" sz="quarter" idx="5"/>
          </p:nvPr>
        </p:nvSpPr>
        <p:spPr/>
        <p:txBody>
          <a:bodyPr/>
          <a:lstStyle/>
          <a:p>
            <a:fld id="{017F5A2D-95BA-4563-8942-34D5B2596410}" type="slidenum">
              <a:rPr lang="en-US"/>
              <a:t>‹#›</a:t>
            </a:fld>
            <a:endParaRPr lang="en-US"/>
          </a:p>
        </p:txBody>
      </p:sp>
    </p:spTree>
    <p:extLst>
      <p:ext uri="{BB962C8B-B14F-4D97-AF65-F5344CB8AC3E}">
        <p14:creationId xmlns:p14="http://schemas.microsoft.com/office/powerpoint/2010/main" val="4079602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Make sure you have a keyboard that fits in height and you do not twist your wrist too much.</a:t>
            </a:r>
            <a:endParaRPr lang="en-US" dirty="0"/>
          </a:p>
          <a:p>
            <a:r>
              <a:rPr lang="en" dirty="0"/>
              <a:t>It is recommended that the keyboard lie flat on the table and not stand on its legs.
Provide space for the forearm to rest on the table.</a:t>
            </a:r>
            <a:endParaRPr lang="en-US" dirty="0">
              <a:cs typeface="Calibri"/>
            </a:endParaRPr>
          </a:p>
        </p:txBody>
      </p:sp>
      <p:sp>
        <p:nvSpPr>
          <p:cNvPr id="4" name="Slide Number Placeholder 3"/>
          <p:cNvSpPr>
            <a:spLocks noGrp="1"/>
          </p:cNvSpPr>
          <p:nvPr>
            <p:ph type="sldNum" sz="quarter" idx="5"/>
          </p:nvPr>
        </p:nvSpPr>
        <p:spPr/>
        <p:txBody>
          <a:bodyPr/>
          <a:lstStyle/>
          <a:p>
            <a:fld id="{017F5A2D-95BA-4563-8942-34D5B2596410}" type="slidenum">
              <a:rPr lang="en-US"/>
              <a:t>‹#›</a:t>
            </a:fld>
            <a:endParaRPr lang="en-US"/>
          </a:p>
        </p:txBody>
      </p:sp>
    </p:spTree>
    <p:extLst>
      <p:ext uri="{BB962C8B-B14F-4D97-AF65-F5344CB8AC3E}">
        <p14:creationId xmlns:p14="http://schemas.microsoft.com/office/powerpoint/2010/main" val="2422353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If you use a regular mouse, it is recommended to have the mouse inside in front of your body and not outside on a mouse pad on the right or left side of you. This
is to reduce the strain on the arm and wrist. Remember that the arm must rest well on the table.
Try to switch slightly between the left and right arm - it distributes the load. 
The alternative may be a rolling mouse. If you have physical defects, it is possible to be granted one. Ask the leader</a:t>
            </a:r>
            <a:endParaRPr lang="en-US" dirty="0"/>
          </a:p>
        </p:txBody>
      </p:sp>
      <p:sp>
        <p:nvSpPr>
          <p:cNvPr id="4" name="Slide Number Placeholder 3"/>
          <p:cNvSpPr>
            <a:spLocks noGrp="1"/>
          </p:cNvSpPr>
          <p:nvPr>
            <p:ph type="sldNum" sz="quarter" idx="5"/>
          </p:nvPr>
        </p:nvSpPr>
        <p:spPr/>
        <p:txBody>
          <a:bodyPr/>
          <a:lstStyle/>
          <a:p>
            <a:fld id="{017F5A2D-95BA-4563-8942-34D5B2596410}" type="slidenum">
              <a:rPr lang="en-US"/>
              <a:t>‹#›</a:t>
            </a:fld>
            <a:endParaRPr lang="en-US"/>
          </a:p>
        </p:txBody>
      </p:sp>
    </p:spTree>
    <p:extLst>
      <p:ext uri="{BB962C8B-B14F-4D97-AF65-F5344CB8AC3E}">
        <p14:creationId xmlns:p14="http://schemas.microsoft.com/office/powerpoint/2010/main" val="105930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Look through the recommendation on Working @ Danske - Home office Guide before you buy equipment. There is also a Yammer group that discusses various technical solutions.
The next sitting or standing position is the best = remember that the position varies often. This is especially pronounced if you are sitting with the laptop, but certainly also applies to the right keyboard.
Remember to look away from the screen every 20 minutes. Can we all do that?</a:t>
            </a:r>
            <a:endParaRPr lang="en-US" dirty="0"/>
          </a:p>
        </p:txBody>
      </p:sp>
      <p:sp>
        <p:nvSpPr>
          <p:cNvPr id="4" name="Slide Number Placeholder 3"/>
          <p:cNvSpPr>
            <a:spLocks noGrp="1"/>
          </p:cNvSpPr>
          <p:nvPr>
            <p:ph type="sldNum" sz="quarter" idx="5"/>
          </p:nvPr>
        </p:nvSpPr>
        <p:spPr/>
        <p:txBody>
          <a:bodyPr/>
          <a:lstStyle/>
          <a:p>
            <a:fld id="{017F5A2D-95BA-4563-8942-34D5B2596410}" type="slidenum">
              <a:rPr lang="en-US"/>
              <a:t>‹#›</a:t>
            </a:fld>
            <a:endParaRPr lang="en-US"/>
          </a:p>
        </p:txBody>
      </p:sp>
    </p:spTree>
    <p:extLst>
      <p:ext uri="{BB962C8B-B14F-4D97-AF65-F5344CB8AC3E}">
        <p14:creationId xmlns:p14="http://schemas.microsoft.com/office/powerpoint/2010/main" val="117306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Here are some </a:t>
            </a:r>
            <a:r>
              <a:rPr lang="en" dirty="0" err="1"/>
              <a:t>usefull</a:t>
            </a:r>
            <a:r>
              <a:rPr lang="en" dirty="0"/>
              <a:t> links as inspiration. There are also videos on the portal under Physical Working environment that show the design of your workplace.
</a:t>
            </a:r>
            <a:r>
              <a:rPr lang="en"/>
              <a:t>Do yourself the favor of watching the videos once in a while. Your body will love you for it.</a:t>
            </a:r>
            <a:r>
              <a:rPr lang="en" dirty="0"/>
              <a:t>
</a:t>
            </a:r>
            <a:r>
              <a:rPr lang="en"/>
              <a:t>I hope you got something out of the review. Tell me if I can help with anything.</a:t>
            </a:r>
            <a:endParaRPr lang="en-US"/>
          </a:p>
        </p:txBody>
      </p:sp>
      <p:sp>
        <p:nvSpPr>
          <p:cNvPr id="4" name="Slide Number Placeholder 3"/>
          <p:cNvSpPr>
            <a:spLocks noGrp="1"/>
          </p:cNvSpPr>
          <p:nvPr>
            <p:ph type="sldNum" sz="quarter" idx="5"/>
          </p:nvPr>
        </p:nvSpPr>
        <p:spPr/>
        <p:txBody>
          <a:bodyPr/>
          <a:lstStyle/>
          <a:p>
            <a:fld id="{017F5A2D-95BA-4563-8942-34D5B2596410}" type="slidenum">
              <a:rPr lang="en-US"/>
              <a:t>‹#›</a:t>
            </a:fld>
            <a:endParaRPr lang="en-US"/>
          </a:p>
        </p:txBody>
      </p:sp>
    </p:spTree>
    <p:extLst>
      <p:ext uri="{BB962C8B-B14F-4D97-AF65-F5344CB8AC3E}">
        <p14:creationId xmlns:p14="http://schemas.microsoft.com/office/powerpoint/2010/main" val="921138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Gennemgang</a:t>
            </a:r>
            <a:r>
              <a:rPr lang="en-US">
                <a:cs typeface="Calibri"/>
              </a:rPr>
              <a:t> </a:t>
            </a:r>
            <a:r>
              <a:rPr lang="en-US" err="1">
                <a:cs typeface="Calibri"/>
              </a:rPr>
              <a:t>af</a:t>
            </a:r>
            <a:r>
              <a:rPr lang="en-US">
                <a:cs typeface="Calibri"/>
              </a:rPr>
              <a:t> </a:t>
            </a:r>
            <a:r>
              <a:rPr lang="en-US" err="1">
                <a:cs typeface="Calibri"/>
              </a:rPr>
              <a:t>vejledningen</a:t>
            </a:r>
            <a:r>
              <a:rPr lang="en-US">
                <a:cs typeface="Calibri"/>
              </a:rPr>
              <a:t>, </a:t>
            </a:r>
            <a:r>
              <a:rPr lang="en-US" err="1">
                <a:cs typeface="Calibri"/>
              </a:rPr>
              <a:t>evt</a:t>
            </a:r>
            <a:r>
              <a:rPr lang="en-US">
                <a:cs typeface="Calibri"/>
              </a:rPr>
              <a:t> med </a:t>
            </a:r>
            <a:r>
              <a:rPr lang="en-US" err="1">
                <a:cs typeface="Calibri"/>
              </a:rPr>
              <a:t>visning</a:t>
            </a:r>
            <a:r>
              <a:rPr lang="en-US">
                <a:cs typeface="Calibri"/>
              </a:rPr>
              <a:t> </a:t>
            </a:r>
            <a:r>
              <a:rPr lang="en-US" err="1">
                <a:cs typeface="Calibri"/>
              </a:rPr>
              <a:t>på</a:t>
            </a:r>
            <a:r>
              <a:rPr lang="en-US">
                <a:cs typeface="Calibri"/>
              </a:rPr>
              <a:t> </a:t>
            </a:r>
            <a:r>
              <a:rPr lang="en-US" err="1">
                <a:cs typeface="Calibri"/>
              </a:rPr>
              <a:t>en</a:t>
            </a:r>
            <a:r>
              <a:rPr lang="en-US">
                <a:cs typeface="Calibri"/>
              </a:rPr>
              <a:t> "model". </a:t>
            </a:r>
          </a:p>
          <a:p>
            <a:endParaRPr lang="en-US">
              <a:cs typeface="Calibri"/>
            </a:endParaRPr>
          </a:p>
          <a:p>
            <a:r>
              <a:rPr lang="en-US">
                <a:cs typeface="Calibri"/>
              </a:rPr>
              <a:t>Der er mange </a:t>
            </a:r>
            <a:r>
              <a:rPr lang="en-US" err="1">
                <a:cs typeface="Calibri"/>
              </a:rPr>
              <a:t>muligheder</a:t>
            </a:r>
            <a:r>
              <a:rPr lang="en-US">
                <a:cs typeface="Calibri"/>
              </a:rPr>
              <a:t>, da der er mange </a:t>
            </a:r>
            <a:r>
              <a:rPr lang="en-US" err="1">
                <a:cs typeface="Calibri"/>
              </a:rPr>
              <a:t>forskellige</a:t>
            </a:r>
            <a:r>
              <a:rPr lang="en-US">
                <a:cs typeface="Calibri"/>
              </a:rPr>
              <a:t> stole. </a:t>
            </a:r>
            <a:r>
              <a:rPr lang="en-US" err="1">
                <a:cs typeface="Calibri"/>
              </a:rPr>
              <a:t>Hvis</a:t>
            </a:r>
            <a:r>
              <a:rPr lang="en-US">
                <a:cs typeface="Calibri"/>
              </a:rPr>
              <a:t> du </a:t>
            </a:r>
            <a:r>
              <a:rPr lang="en-US" err="1">
                <a:cs typeface="Calibri"/>
              </a:rPr>
              <a:t>endnu</a:t>
            </a:r>
            <a:r>
              <a:rPr lang="en-US">
                <a:cs typeface="Calibri"/>
              </a:rPr>
              <a:t> </a:t>
            </a:r>
            <a:r>
              <a:rPr lang="en-US" err="1">
                <a:cs typeface="Calibri"/>
              </a:rPr>
              <a:t>ikke</a:t>
            </a:r>
            <a:r>
              <a:rPr lang="en-US">
                <a:cs typeface="Calibri"/>
              </a:rPr>
              <a:t> </a:t>
            </a:r>
            <a:r>
              <a:rPr lang="en-US" err="1">
                <a:cs typeface="Calibri"/>
              </a:rPr>
              <a:t>har</a:t>
            </a:r>
            <a:r>
              <a:rPr lang="en-US">
                <a:cs typeface="Calibri"/>
              </a:rPr>
              <a:t> </a:t>
            </a:r>
            <a:r>
              <a:rPr lang="en-US" err="1">
                <a:cs typeface="Calibri"/>
              </a:rPr>
              <a:t>købt</a:t>
            </a:r>
            <a:r>
              <a:rPr lang="en-US">
                <a:cs typeface="Calibri"/>
              </a:rPr>
              <a:t> </a:t>
            </a:r>
            <a:r>
              <a:rPr lang="en-US" err="1">
                <a:cs typeface="Calibri"/>
              </a:rPr>
              <a:t>stol</a:t>
            </a:r>
            <a:r>
              <a:rPr lang="en-US">
                <a:cs typeface="Calibri"/>
              </a:rPr>
              <a:t> </a:t>
            </a:r>
            <a:r>
              <a:rPr lang="en-US" err="1">
                <a:cs typeface="Calibri"/>
              </a:rPr>
              <a:t>til</a:t>
            </a:r>
            <a:r>
              <a:rPr lang="en-US">
                <a:cs typeface="Calibri"/>
              </a:rPr>
              <a:t> </a:t>
            </a:r>
            <a:r>
              <a:rPr lang="en-US" err="1">
                <a:cs typeface="Calibri"/>
              </a:rPr>
              <a:t>hjemmekontoret</a:t>
            </a:r>
            <a:r>
              <a:rPr lang="en-US">
                <a:cs typeface="Calibri"/>
              </a:rPr>
              <a:t>, </a:t>
            </a:r>
          </a:p>
          <a:p>
            <a:r>
              <a:rPr lang="en-US">
                <a:cs typeface="Calibri"/>
              </a:rPr>
              <a:t>Vil </a:t>
            </a:r>
            <a:r>
              <a:rPr lang="en-US" err="1">
                <a:cs typeface="Calibri"/>
              </a:rPr>
              <a:t>jeg</a:t>
            </a:r>
            <a:r>
              <a:rPr lang="en-US">
                <a:cs typeface="Calibri"/>
              </a:rPr>
              <a:t> </a:t>
            </a:r>
            <a:r>
              <a:rPr lang="en-US" err="1">
                <a:cs typeface="Calibri"/>
              </a:rPr>
              <a:t>anbefale</a:t>
            </a:r>
            <a:r>
              <a:rPr lang="en-US">
                <a:cs typeface="Calibri"/>
              </a:rPr>
              <a:t> at </a:t>
            </a:r>
            <a:r>
              <a:rPr lang="en-US" err="1">
                <a:cs typeface="Calibri"/>
              </a:rPr>
              <a:t>kigge</a:t>
            </a:r>
            <a:r>
              <a:rPr lang="en-US">
                <a:cs typeface="Calibri"/>
              </a:rPr>
              <a:t> </a:t>
            </a:r>
            <a:r>
              <a:rPr lang="en-US" err="1">
                <a:cs typeface="Calibri"/>
              </a:rPr>
              <a:t>lidt</a:t>
            </a:r>
            <a:r>
              <a:rPr lang="en-US">
                <a:cs typeface="Calibri"/>
              </a:rPr>
              <a:t> </a:t>
            </a:r>
            <a:r>
              <a:rPr lang="en-US" err="1">
                <a:cs typeface="Calibri"/>
              </a:rPr>
              <a:t>på</a:t>
            </a:r>
            <a:r>
              <a:rPr lang="en-US">
                <a:cs typeface="Calibri"/>
              </a:rPr>
              <a:t> </a:t>
            </a:r>
            <a:r>
              <a:rPr lang="en-US" err="1">
                <a:cs typeface="Calibri"/>
              </a:rPr>
              <a:t>anbefalingerne</a:t>
            </a:r>
            <a:r>
              <a:rPr lang="en-US">
                <a:cs typeface="Calibri"/>
              </a:rPr>
              <a:t> </a:t>
            </a:r>
            <a:r>
              <a:rPr lang="en-US" err="1">
                <a:cs typeface="Calibri"/>
              </a:rPr>
              <a:t>på</a:t>
            </a:r>
            <a:r>
              <a:rPr lang="en-US">
                <a:cs typeface="Calibri"/>
              </a:rPr>
              <a:t> </a:t>
            </a:r>
            <a:r>
              <a:rPr lang="en-US" err="1">
                <a:cs typeface="Calibri"/>
              </a:rPr>
              <a:t>Working@Danske</a:t>
            </a:r>
            <a:r>
              <a:rPr lang="en-US">
                <a:cs typeface="Calibri"/>
              </a:rPr>
              <a:t>. Home Office Guide.</a:t>
            </a:r>
          </a:p>
        </p:txBody>
      </p:sp>
      <p:sp>
        <p:nvSpPr>
          <p:cNvPr id="4" name="Slide Number Placeholder 3"/>
          <p:cNvSpPr>
            <a:spLocks noGrp="1"/>
          </p:cNvSpPr>
          <p:nvPr>
            <p:ph type="sldNum" sz="quarter" idx="5"/>
          </p:nvPr>
        </p:nvSpPr>
        <p:spPr/>
        <p:txBody>
          <a:bodyPr/>
          <a:lstStyle/>
          <a:p>
            <a:fld id="{017F5A2D-95BA-4563-8942-34D5B2596410}" type="slidenum">
              <a:rPr lang="en-US"/>
              <a:t>3</a:t>
            </a:fld>
            <a:endParaRPr lang="en-US"/>
          </a:p>
        </p:txBody>
      </p:sp>
    </p:spTree>
    <p:extLst>
      <p:ext uri="{BB962C8B-B14F-4D97-AF65-F5344CB8AC3E}">
        <p14:creationId xmlns:p14="http://schemas.microsoft.com/office/powerpoint/2010/main" val="3049625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Hvis</a:t>
            </a:r>
            <a:r>
              <a:rPr lang="en-US">
                <a:cs typeface="Calibri"/>
              </a:rPr>
              <a:t> </a:t>
            </a:r>
            <a:r>
              <a:rPr lang="en-US" err="1">
                <a:cs typeface="Calibri"/>
              </a:rPr>
              <a:t>armene</a:t>
            </a:r>
            <a:r>
              <a:rPr lang="en-US">
                <a:cs typeface="Calibri"/>
              </a:rPr>
              <a:t> </a:t>
            </a:r>
            <a:r>
              <a:rPr lang="en-US" err="1">
                <a:cs typeface="Calibri"/>
              </a:rPr>
              <a:t>ikke</a:t>
            </a:r>
            <a:r>
              <a:rPr lang="en-US">
                <a:cs typeface="Calibri"/>
              </a:rPr>
              <a:t> </a:t>
            </a:r>
            <a:r>
              <a:rPr lang="en-US" err="1">
                <a:cs typeface="Calibri"/>
              </a:rPr>
              <a:t>hviler</a:t>
            </a:r>
            <a:r>
              <a:rPr lang="en-US">
                <a:cs typeface="Calibri"/>
              </a:rPr>
              <a:t> </a:t>
            </a:r>
            <a:r>
              <a:rPr lang="en-US" err="1">
                <a:cs typeface="Calibri"/>
              </a:rPr>
              <a:t>korrekt</a:t>
            </a:r>
            <a:r>
              <a:rPr lang="en-US">
                <a:cs typeface="Calibri"/>
              </a:rPr>
              <a:t> </a:t>
            </a:r>
            <a:r>
              <a:rPr lang="en-US" err="1">
                <a:cs typeface="Calibri"/>
              </a:rPr>
              <a:t>på</a:t>
            </a:r>
            <a:r>
              <a:rPr lang="en-US">
                <a:cs typeface="Calibri"/>
              </a:rPr>
              <a:t> </a:t>
            </a:r>
            <a:r>
              <a:rPr lang="en-US" err="1">
                <a:cs typeface="Calibri"/>
              </a:rPr>
              <a:t>bordet</a:t>
            </a:r>
            <a:r>
              <a:rPr lang="en-US">
                <a:cs typeface="Calibri"/>
              </a:rPr>
              <a:t>, </a:t>
            </a:r>
            <a:r>
              <a:rPr lang="en-US" err="1">
                <a:cs typeface="Calibri"/>
              </a:rPr>
              <a:t>kan</a:t>
            </a:r>
            <a:r>
              <a:rPr lang="en-US">
                <a:cs typeface="Calibri"/>
              </a:rPr>
              <a:t> der </a:t>
            </a:r>
            <a:r>
              <a:rPr lang="en-US" err="1">
                <a:cs typeface="Calibri"/>
              </a:rPr>
              <a:t>medfølge</a:t>
            </a:r>
            <a:r>
              <a:rPr lang="en-US">
                <a:cs typeface="Calibri"/>
              </a:rPr>
              <a:t> </a:t>
            </a:r>
            <a:r>
              <a:rPr lang="en-US" err="1">
                <a:cs typeface="Calibri"/>
              </a:rPr>
              <a:t>spændinger</a:t>
            </a:r>
            <a:r>
              <a:rPr lang="en-US">
                <a:cs typeface="Calibri"/>
              </a:rPr>
              <a:t> I </a:t>
            </a:r>
            <a:r>
              <a:rPr lang="en-US" err="1">
                <a:cs typeface="Calibri"/>
              </a:rPr>
              <a:t>skulder</a:t>
            </a:r>
            <a:r>
              <a:rPr lang="en-US">
                <a:cs typeface="Calibri"/>
              </a:rPr>
              <a:t> </a:t>
            </a:r>
            <a:r>
              <a:rPr lang="en-US" err="1">
                <a:cs typeface="Calibri"/>
              </a:rPr>
              <a:t>og</a:t>
            </a:r>
            <a:r>
              <a:rPr lang="en-US">
                <a:cs typeface="Calibri"/>
              </a:rPr>
              <a:t> </a:t>
            </a:r>
            <a:r>
              <a:rPr lang="en-US" err="1">
                <a:cs typeface="Calibri"/>
              </a:rPr>
              <a:t>nakke</a:t>
            </a:r>
            <a:r>
              <a:rPr lang="en-US">
                <a:cs typeface="Calibri"/>
              </a:rPr>
              <a:t>. Vi ser </a:t>
            </a:r>
            <a:r>
              <a:rPr lang="en-US" err="1">
                <a:cs typeface="Calibri"/>
              </a:rPr>
              <a:t>desværre</a:t>
            </a:r>
            <a:r>
              <a:rPr lang="en-US">
                <a:cs typeface="Calibri"/>
              </a:rPr>
              <a:t> </a:t>
            </a:r>
            <a:r>
              <a:rPr lang="en-US" err="1">
                <a:cs typeface="Calibri"/>
              </a:rPr>
              <a:t>flere</a:t>
            </a:r>
            <a:r>
              <a:rPr lang="en-US">
                <a:cs typeface="Calibri"/>
              </a:rPr>
              <a:t> </a:t>
            </a:r>
            <a:r>
              <a:rPr lang="en-US" err="1">
                <a:cs typeface="Calibri"/>
              </a:rPr>
              <a:t>og</a:t>
            </a:r>
            <a:r>
              <a:rPr lang="en-US">
                <a:cs typeface="Calibri"/>
              </a:rPr>
              <a:t> </a:t>
            </a:r>
            <a:r>
              <a:rPr lang="en-US" err="1">
                <a:cs typeface="Calibri"/>
              </a:rPr>
              <a:t>flere</a:t>
            </a:r>
            <a:r>
              <a:rPr lang="en-US">
                <a:cs typeface="Calibri"/>
              </a:rPr>
              <a:t> </a:t>
            </a:r>
            <a:r>
              <a:rPr lang="en-US" err="1">
                <a:cs typeface="Calibri"/>
              </a:rPr>
              <a:t>udfordringer</a:t>
            </a:r>
            <a:r>
              <a:rPr lang="en-US">
                <a:cs typeface="Calibri"/>
              </a:rPr>
              <a:t> med </a:t>
            </a:r>
            <a:r>
              <a:rPr lang="en-US" err="1">
                <a:cs typeface="Calibri"/>
              </a:rPr>
              <a:t>bevægapparatet</a:t>
            </a:r>
            <a:r>
              <a:rPr lang="en-US">
                <a:cs typeface="Calibri"/>
              </a:rPr>
              <a:t> </a:t>
            </a:r>
            <a:r>
              <a:rPr lang="en-US" err="1">
                <a:cs typeface="Calibri"/>
              </a:rPr>
              <a:t>ifm</a:t>
            </a:r>
            <a:r>
              <a:rPr lang="en-US">
                <a:cs typeface="Calibri"/>
              </a:rPr>
              <a:t>. </a:t>
            </a:r>
            <a:r>
              <a:rPr lang="en-US" err="1">
                <a:cs typeface="Calibri"/>
              </a:rPr>
              <a:t>Hjemmearbejdet</a:t>
            </a:r>
            <a:r>
              <a:rPr lang="en-US">
                <a:cs typeface="Calibri"/>
              </a:rPr>
              <a:t>. </a:t>
            </a:r>
          </a:p>
          <a:p>
            <a:endParaRPr lang="en-US">
              <a:cs typeface="Calibri"/>
            </a:endParaRPr>
          </a:p>
          <a:p>
            <a:r>
              <a:rPr lang="en-US">
                <a:cs typeface="Calibri"/>
              </a:rPr>
              <a:t>Du </a:t>
            </a:r>
            <a:r>
              <a:rPr lang="en-US" err="1">
                <a:cs typeface="Calibri"/>
              </a:rPr>
              <a:t>skal</a:t>
            </a:r>
            <a:r>
              <a:rPr lang="en-US">
                <a:cs typeface="Calibri"/>
              </a:rPr>
              <a:t> </a:t>
            </a:r>
            <a:r>
              <a:rPr lang="en-US" err="1">
                <a:cs typeface="Calibri"/>
              </a:rPr>
              <a:t>sidde</a:t>
            </a:r>
            <a:r>
              <a:rPr lang="en-US">
                <a:cs typeface="Calibri"/>
              </a:rPr>
              <a:t> </a:t>
            </a:r>
            <a:r>
              <a:rPr lang="en-US" err="1">
                <a:cs typeface="Calibri"/>
              </a:rPr>
              <a:t>eller</a:t>
            </a:r>
            <a:r>
              <a:rPr lang="en-US">
                <a:cs typeface="Calibri"/>
              </a:rPr>
              <a:t> </a:t>
            </a:r>
            <a:r>
              <a:rPr lang="en-US" err="1">
                <a:cs typeface="Calibri"/>
              </a:rPr>
              <a:t>stå</a:t>
            </a:r>
            <a:r>
              <a:rPr lang="en-US">
                <a:cs typeface="Calibri"/>
              </a:rPr>
              <a:t> med </a:t>
            </a:r>
            <a:r>
              <a:rPr lang="en-US" err="1">
                <a:cs typeface="Calibri"/>
              </a:rPr>
              <a:t>armene</a:t>
            </a:r>
            <a:r>
              <a:rPr lang="en-US">
                <a:cs typeface="Calibri"/>
              </a:rPr>
              <a:t> </a:t>
            </a:r>
            <a:r>
              <a:rPr lang="en-US" err="1">
                <a:cs typeface="Calibri"/>
              </a:rPr>
              <a:t>hvilende</a:t>
            </a:r>
            <a:r>
              <a:rPr lang="en-US">
                <a:cs typeface="Calibri"/>
              </a:rPr>
              <a:t> </a:t>
            </a:r>
            <a:r>
              <a:rPr lang="en-US" err="1">
                <a:cs typeface="Calibri"/>
              </a:rPr>
              <a:t>på</a:t>
            </a:r>
            <a:r>
              <a:rPr lang="en-US">
                <a:cs typeface="Calibri"/>
              </a:rPr>
              <a:t> </a:t>
            </a:r>
            <a:r>
              <a:rPr lang="en-US" err="1">
                <a:cs typeface="Calibri"/>
              </a:rPr>
              <a:t>underlaget</a:t>
            </a:r>
            <a:r>
              <a:rPr lang="en-US">
                <a:cs typeface="Calibri"/>
              </a:rPr>
              <a:t>, </a:t>
            </a:r>
            <a:r>
              <a:rPr lang="en-US" err="1">
                <a:cs typeface="Calibri"/>
              </a:rPr>
              <a:t>og</a:t>
            </a:r>
            <a:r>
              <a:rPr lang="en-US">
                <a:cs typeface="Calibri"/>
              </a:rPr>
              <a:t> </a:t>
            </a:r>
            <a:r>
              <a:rPr lang="en-US" err="1">
                <a:cs typeface="Calibri"/>
              </a:rPr>
              <a:t>så</a:t>
            </a:r>
            <a:r>
              <a:rPr lang="en-US">
                <a:cs typeface="Calibri"/>
              </a:rPr>
              <a:t> dine </a:t>
            </a:r>
            <a:r>
              <a:rPr lang="en-US" err="1">
                <a:cs typeface="Calibri"/>
              </a:rPr>
              <a:t>skuldre</a:t>
            </a:r>
            <a:r>
              <a:rPr lang="en-US">
                <a:cs typeface="Calibri"/>
              </a:rPr>
              <a:t> er </a:t>
            </a:r>
            <a:r>
              <a:rPr lang="en-US" err="1">
                <a:cs typeface="Calibri"/>
              </a:rPr>
              <a:t>afslappede</a:t>
            </a:r>
            <a:r>
              <a:rPr lang="en-US">
                <a:cs typeface="Calibri"/>
              </a:rPr>
              <a:t>. Husk at </a:t>
            </a:r>
            <a:r>
              <a:rPr lang="en-US" err="1">
                <a:cs typeface="Calibri"/>
              </a:rPr>
              <a:t>variere</a:t>
            </a:r>
            <a:r>
              <a:rPr lang="en-US">
                <a:cs typeface="Calibri"/>
              </a:rPr>
              <a:t> </a:t>
            </a:r>
            <a:r>
              <a:rPr lang="en-US" err="1">
                <a:cs typeface="Calibri"/>
              </a:rPr>
              <a:t>sidde</a:t>
            </a:r>
            <a:r>
              <a:rPr lang="en-US">
                <a:cs typeface="Calibri"/>
              </a:rPr>
              <a:t> </a:t>
            </a:r>
            <a:r>
              <a:rPr lang="en-US" err="1">
                <a:cs typeface="Calibri"/>
              </a:rPr>
              <a:t>og</a:t>
            </a:r>
            <a:r>
              <a:rPr lang="en-US">
                <a:cs typeface="Calibri"/>
              </a:rPr>
              <a:t> </a:t>
            </a:r>
            <a:r>
              <a:rPr lang="en-US" err="1">
                <a:cs typeface="Calibri"/>
              </a:rPr>
              <a:t>ståstillingerne</a:t>
            </a:r>
            <a:r>
              <a:rPr lang="en-US">
                <a:cs typeface="Calibri"/>
              </a:rPr>
              <a:t>. </a:t>
            </a:r>
          </a:p>
          <a:p>
            <a:endParaRPr lang="en-US">
              <a:cs typeface="Calibri"/>
            </a:endParaRPr>
          </a:p>
          <a:p>
            <a:r>
              <a:rPr lang="en-US" err="1">
                <a:cs typeface="Calibri"/>
              </a:rPr>
              <a:t>Hvis</a:t>
            </a:r>
            <a:r>
              <a:rPr lang="en-US">
                <a:cs typeface="Calibri"/>
              </a:rPr>
              <a:t> du </a:t>
            </a:r>
            <a:r>
              <a:rPr lang="en-US" err="1">
                <a:cs typeface="Calibri"/>
              </a:rPr>
              <a:t>har</a:t>
            </a:r>
            <a:r>
              <a:rPr lang="en-US">
                <a:cs typeface="Calibri"/>
              </a:rPr>
              <a:t> </a:t>
            </a:r>
            <a:r>
              <a:rPr lang="en-US" err="1">
                <a:cs typeface="Calibri"/>
              </a:rPr>
              <a:t>hæve-sænkebord</a:t>
            </a:r>
            <a:r>
              <a:rPr lang="en-US">
                <a:cs typeface="Calibri"/>
              </a:rPr>
              <a:t>, </a:t>
            </a:r>
            <a:r>
              <a:rPr lang="en-US" err="1">
                <a:cs typeface="Calibri"/>
              </a:rPr>
              <a:t>så</a:t>
            </a:r>
            <a:r>
              <a:rPr lang="en-US">
                <a:cs typeface="Calibri"/>
              </a:rPr>
              <a:t> </a:t>
            </a:r>
            <a:r>
              <a:rPr lang="en-US" err="1">
                <a:cs typeface="Calibri"/>
              </a:rPr>
              <a:t>anbefaler</a:t>
            </a:r>
            <a:r>
              <a:rPr lang="en-US">
                <a:cs typeface="Calibri"/>
              </a:rPr>
              <a:t> </a:t>
            </a:r>
            <a:r>
              <a:rPr lang="en-US" err="1">
                <a:cs typeface="Calibri"/>
              </a:rPr>
              <a:t>jeg</a:t>
            </a:r>
            <a:r>
              <a:rPr lang="en-US">
                <a:cs typeface="Calibri"/>
              </a:rPr>
              <a:t> at du </a:t>
            </a:r>
            <a:r>
              <a:rPr lang="en-US" err="1">
                <a:cs typeface="Calibri"/>
              </a:rPr>
              <a:t>hyppigt</a:t>
            </a:r>
            <a:r>
              <a:rPr lang="en-US">
                <a:cs typeface="Calibri"/>
              </a:rPr>
              <a:t> </a:t>
            </a:r>
            <a:r>
              <a:rPr lang="en-US" err="1">
                <a:cs typeface="Calibri"/>
              </a:rPr>
              <a:t>skifter</a:t>
            </a:r>
            <a:r>
              <a:rPr lang="en-US">
                <a:cs typeface="Calibri"/>
              </a:rPr>
              <a:t> </a:t>
            </a:r>
            <a:r>
              <a:rPr lang="en-US" err="1">
                <a:cs typeface="Calibri"/>
              </a:rPr>
              <a:t>mellem</a:t>
            </a:r>
            <a:r>
              <a:rPr lang="en-US">
                <a:cs typeface="Calibri"/>
              </a:rPr>
              <a:t> </a:t>
            </a:r>
            <a:r>
              <a:rPr lang="en-US" err="1">
                <a:cs typeface="Calibri"/>
              </a:rPr>
              <a:t>siddende</a:t>
            </a:r>
            <a:r>
              <a:rPr lang="en-US">
                <a:cs typeface="Calibri"/>
              </a:rPr>
              <a:t> </a:t>
            </a:r>
            <a:r>
              <a:rPr lang="en-US" err="1">
                <a:cs typeface="Calibri"/>
              </a:rPr>
              <a:t>og</a:t>
            </a:r>
            <a:r>
              <a:rPr lang="en-US">
                <a:cs typeface="Calibri"/>
              </a:rPr>
              <a:t> </a:t>
            </a:r>
            <a:r>
              <a:rPr lang="en-US" err="1">
                <a:cs typeface="Calibri"/>
              </a:rPr>
              <a:t>stående</a:t>
            </a:r>
            <a:r>
              <a:rPr lang="en-US">
                <a:cs typeface="Calibri"/>
              </a:rPr>
              <a:t> stilling. Lad dig gerne </a:t>
            </a:r>
            <a:r>
              <a:rPr lang="en-US" err="1">
                <a:cs typeface="Calibri"/>
              </a:rPr>
              <a:t>inspirere</a:t>
            </a:r>
            <a:r>
              <a:rPr lang="en-US">
                <a:cs typeface="Calibri"/>
              </a:rPr>
              <a:t>, </a:t>
            </a:r>
            <a:r>
              <a:rPr lang="en-US" err="1">
                <a:cs typeface="Calibri"/>
              </a:rPr>
              <a:t>når</a:t>
            </a:r>
            <a:r>
              <a:rPr lang="en-US">
                <a:cs typeface="Calibri"/>
              </a:rPr>
              <a:t> </a:t>
            </a:r>
            <a:r>
              <a:rPr lang="en-US" err="1">
                <a:cs typeface="Calibri"/>
              </a:rPr>
              <a:t>kollegerne</a:t>
            </a:r>
            <a:r>
              <a:rPr lang="en-US">
                <a:cs typeface="Calibri"/>
              </a:rPr>
              <a:t> stiller sig op..</a:t>
            </a:r>
          </a:p>
        </p:txBody>
      </p:sp>
      <p:sp>
        <p:nvSpPr>
          <p:cNvPr id="4" name="Slide Number Placeholder 3"/>
          <p:cNvSpPr>
            <a:spLocks noGrp="1"/>
          </p:cNvSpPr>
          <p:nvPr>
            <p:ph type="sldNum" sz="quarter" idx="5"/>
          </p:nvPr>
        </p:nvSpPr>
        <p:spPr/>
        <p:txBody>
          <a:bodyPr/>
          <a:lstStyle/>
          <a:p>
            <a:fld id="{017F5A2D-95BA-4563-8942-34D5B2596410}" type="slidenum">
              <a:rPr lang="en-US"/>
              <a:t>4</a:t>
            </a:fld>
            <a:endParaRPr lang="en-US"/>
          </a:p>
        </p:txBody>
      </p:sp>
    </p:spTree>
    <p:extLst>
      <p:ext uri="{BB962C8B-B14F-4D97-AF65-F5344CB8AC3E}">
        <p14:creationId xmlns:p14="http://schemas.microsoft.com/office/powerpoint/2010/main" val="1936752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Har du to </a:t>
            </a:r>
            <a:r>
              <a:rPr lang="en-US" err="1">
                <a:cs typeface="Calibri"/>
              </a:rPr>
              <a:t>skærme</a:t>
            </a:r>
            <a:r>
              <a:rPr lang="en-US">
                <a:cs typeface="Calibri"/>
              </a:rPr>
              <a:t>, </a:t>
            </a:r>
            <a:r>
              <a:rPr lang="en-US" err="1">
                <a:cs typeface="Calibri"/>
              </a:rPr>
              <a:t>så</a:t>
            </a:r>
            <a:r>
              <a:rPr lang="en-US">
                <a:cs typeface="Calibri"/>
              </a:rPr>
              <a:t> husk at </a:t>
            </a:r>
            <a:r>
              <a:rPr lang="en-US" err="1">
                <a:cs typeface="Calibri"/>
              </a:rPr>
              <a:t>stille</a:t>
            </a:r>
            <a:r>
              <a:rPr lang="en-US">
                <a:cs typeface="Calibri"/>
              </a:rPr>
              <a:t> dem, </a:t>
            </a:r>
            <a:r>
              <a:rPr lang="en-US" err="1">
                <a:cs typeface="Calibri"/>
              </a:rPr>
              <a:t>så</a:t>
            </a:r>
            <a:r>
              <a:rPr lang="en-US">
                <a:cs typeface="Calibri"/>
              </a:rPr>
              <a:t> du </a:t>
            </a:r>
            <a:r>
              <a:rPr lang="en-US" err="1">
                <a:cs typeface="Calibri"/>
              </a:rPr>
              <a:t>kan</a:t>
            </a:r>
            <a:r>
              <a:rPr lang="en-US">
                <a:cs typeface="Calibri"/>
              </a:rPr>
              <a:t> </a:t>
            </a:r>
            <a:r>
              <a:rPr lang="en-US" err="1">
                <a:cs typeface="Calibri"/>
              </a:rPr>
              <a:t>tilgår</a:t>
            </a:r>
            <a:r>
              <a:rPr lang="en-US">
                <a:cs typeface="Calibri"/>
              </a:rPr>
              <a:t> dem </a:t>
            </a:r>
            <a:r>
              <a:rPr lang="en-US" err="1">
                <a:cs typeface="Calibri"/>
              </a:rPr>
              <a:t>begge</a:t>
            </a:r>
            <a:r>
              <a:rPr lang="en-US">
                <a:cs typeface="Calibri"/>
              </a:rPr>
              <a:t>, </a:t>
            </a:r>
            <a:r>
              <a:rPr lang="en-US" err="1">
                <a:cs typeface="Calibri"/>
              </a:rPr>
              <a:t>uden</a:t>
            </a:r>
            <a:r>
              <a:rPr lang="en-US">
                <a:cs typeface="Calibri"/>
              </a:rPr>
              <a:t> at </a:t>
            </a:r>
            <a:r>
              <a:rPr lang="en-US" err="1">
                <a:cs typeface="Calibri"/>
              </a:rPr>
              <a:t>vride</a:t>
            </a:r>
            <a:r>
              <a:rPr lang="en-US">
                <a:cs typeface="Calibri"/>
              </a:rPr>
              <a:t> for </a:t>
            </a:r>
            <a:r>
              <a:rPr lang="en-US" err="1">
                <a:cs typeface="Calibri"/>
              </a:rPr>
              <a:t>meget</a:t>
            </a:r>
            <a:r>
              <a:rPr lang="en-US">
                <a:cs typeface="Calibri"/>
              </a:rPr>
              <a:t> I </a:t>
            </a:r>
            <a:r>
              <a:rPr lang="en-US" err="1">
                <a:cs typeface="Calibri"/>
              </a:rPr>
              <a:t>kroppen</a:t>
            </a:r>
            <a:r>
              <a:rPr lang="en-US">
                <a:cs typeface="Calibri"/>
              </a:rPr>
              <a:t>, </a:t>
            </a:r>
            <a:r>
              <a:rPr lang="en-US" err="1">
                <a:cs typeface="Calibri"/>
              </a:rPr>
              <a:t>når</a:t>
            </a:r>
            <a:r>
              <a:rPr lang="en-US">
                <a:cs typeface="Calibri"/>
              </a:rPr>
              <a:t> du ser </a:t>
            </a:r>
            <a:r>
              <a:rPr lang="en-US" err="1">
                <a:cs typeface="Calibri"/>
              </a:rPr>
              <a:t>på</a:t>
            </a:r>
            <a:r>
              <a:rPr lang="en-US">
                <a:cs typeface="Calibri"/>
              </a:rPr>
              <a:t> dem. </a:t>
            </a:r>
            <a:r>
              <a:rPr lang="en-US" err="1">
                <a:cs typeface="Calibri"/>
              </a:rPr>
              <a:t>Flyt</a:t>
            </a:r>
            <a:r>
              <a:rPr lang="en-US">
                <a:cs typeface="Calibri"/>
              </a:rPr>
              <a:t> </a:t>
            </a:r>
            <a:r>
              <a:rPr lang="en-US" err="1">
                <a:cs typeface="Calibri"/>
              </a:rPr>
              <a:t>evt</a:t>
            </a:r>
            <a:r>
              <a:rPr lang="en-US">
                <a:cs typeface="Calibri"/>
              </a:rPr>
              <a:t>. Stolen, alt </a:t>
            </a:r>
            <a:r>
              <a:rPr lang="en-US" err="1">
                <a:cs typeface="Calibri"/>
              </a:rPr>
              <a:t>efter</a:t>
            </a:r>
            <a:r>
              <a:rPr lang="en-US">
                <a:cs typeface="Calibri"/>
              </a:rPr>
              <a:t> </a:t>
            </a:r>
            <a:r>
              <a:rPr lang="en-US" err="1">
                <a:cs typeface="Calibri"/>
              </a:rPr>
              <a:t>hvilken</a:t>
            </a:r>
            <a:r>
              <a:rPr lang="en-US">
                <a:cs typeface="Calibri"/>
              </a:rPr>
              <a:t> </a:t>
            </a:r>
            <a:r>
              <a:rPr lang="en-US" err="1">
                <a:cs typeface="Calibri"/>
              </a:rPr>
              <a:t>skærm</a:t>
            </a:r>
            <a:r>
              <a:rPr lang="en-US">
                <a:cs typeface="Calibri"/>
              </a:rPr>
              <a:t> du </a:t>
            </a:r>
            <a:r>
              <a:rPr lang="en-US" err="1">
                <a:cs typeface="Calibri"/>
              </a:rPr>
              <a:t>kigger</a:t>
            </a:r>
            <a:r>
              <a:rPr lang="en-US">
                <a:cs typeface="Calibri"/>
              </a:rPr>
              <a:t> </a:t>
            </a:r>
            <a:r>
              <a:rPr lang="en-US" err="1">
                <a:cs typeface="Calibri"/>
              </a:rPr>
              <a:t>på</a:t>
            </a:r>
            <a:r>
              <a:rPr lang="en-US">
                <a:cs typeface="Calibri"/>
              </a:rPr>
              <a:t>. </a:t>
            </a:r>
          </a:p>
          <a:p>
            <a:endParaRPr lang="en-US">
              <a:cs typeface="Calibri"/>
            </a:endParaRPr>
          </a:p>
          <a:p>
            <a:r>
              <a:rPr lang="en-US" err="1">
                <a:cs typeface="Calibri"/>
              </a:rPr>
              <a:t>Skærmens</a:t>
            </a:r>
            <a:r>
              <a:rPr lang="en-US">
                <a:cs typeface="Calibri"/>
              </a:rPr>
              <a:t> </a:t>
            </a:r>
            <a:r>
              <a:rPr lang="en-US" err="1">
                <a:cs typeface="Calibri"/>
              </a:rPr>
              <a:t>afstand</a:t>
            </a:r>
            <a:r>
              <a:rPr lang="en-US">
                <a:cs typeface="Calibri"/>
              </a:rPr>
              <a:t> er </a:t>
            </a:r>
            <a:r>
              <a:rPr lang="en-US" err="1">
                <a:cs typeface="Calibri"/>
              </a:rPr>
              <a:t>som</a:t>
            </a:r>
            <a:r>
              <a:rPr lang="en-US">
                <a:cs typeface="Calibri"/>
              </a:rPr>
              <a:t> </a:t>
            </a:r>
            <a:r>
              <a:rPr lang="en-US" err="1">
                <a:cs typeface="Calibri"/>
              </a:rPr>
              <a:t>på</a:t>
            </a:r>
            <a:r>
              <a:rPr lang="en-US">
                <a:cs typeface="Calibri"/>
              </a:rPr>
              <a:t> </a:t>
            </a:r>
            <a:r>
              <a:rPr lang="en-US" err="1">
                <a:cs typeface="Calibri"/>
              </a:rPr>
              <a:t>billedet</a:t>
            </a:r>
            <a:r>
              <a:rPr lang="en-US">
                <a:cs typeface="Calibri"/>
              </a:rPr>
              <a:t> ca. En arms </a:t>
            </a:r>
            <a:r>
              <a:rPr lang="en-US" err="1">
                <a:cs typeface="Calibri"/>
              </a:rPr>
              <a:t>længde</a:t>
            </a:r>
            <a:r>
              <a:rPr lang="en-US">
                <a:cs typeface="Calibri"/>
              </a:rPr>
              <a:t> </a:t>
            </a:r>
            <a:r>
              <a:rPr lang="en-US" err="1">
                <a:cs typeface="Calibri"/>
              </a:rPr>
              <a:t>fra</a:t>
            </a:r>
            <a:r>
              <a:rPr lang="en-US">
                <a:cs typeface="Calibri"/>
              </a:rPr>
              <a:t> </a:t>
            </a:r>
            <a:r>
              <a:rPr lang="en-US" err="1">
                <a:cs typeface="Calibri"/>
              </a:rPr>
              <a:t>sidde</a:t>
            </a:r>
            <a:r>
              <a:rPr lang="en-US">
                <a:cs typeface="Calibri"/>
              </a:rPr>
              <a:t>- </a:t>
            </a:r>
            <a:r>
              <a:rPr lang="en-US" err="1">
                <a:cs typeface="Calibri"/>
              </a:rPr>
              <a:t>eller</a:t>
            </a:r>
            <a:r>
              <a:rPr lang="en-US">
                <a:cs typeface="Calibri"/>
              </a:rPr>
              <a:t> </a:t>
            </a:r>
            <a:r>
              <a:rPr lang="en-US" err="1">
                <a:cs typeface="Calibri"/>
              </a:rPr>
              <a:t>ståstilling</a:t>
            </a:r>
            <a:endParaRPr lang="en-US">
              <a:cs typeface="Calibri"/>
            </a:endParaRPr>
          </a:p>
          <a:p>
            <a:endParaRPr lang="en-US">
              <a:cs typeface="Calibri"/>
            </a:endParaRPr>
          </a:p>
          <a:p>
            <a:r>
              <a:rPr lang="en-US" err="1">
                <a:cs typeface="Calibri"/>
              </a:rPr>
              <a:t>Skærmen</a:t>
            </a:r>
            <a:r>
              <a:rPr lang="en-US">
                <a:cs typeface="Calibri"/>
              </a:rPr>
              <a:t> </a:t>
            </a:r>
            <a:r>
              <a:rPr lang="en-US" err="1">
                <a:cs typeface="Calibri"/>
              </a:rPr>
              <a:t>skal</a:t>
            </a:r>
            <a:r>
              <a:rPr lang="en-US">
                <a:cs typeface="Calibri"/>
              </a:rPr>
              <a:t> </a:t>
            </a:r>
            <a:r>
              <a:rPr lang="en-US" err="1">
                <a:cs typeface="Calibri"/>
              </a:rPr>
              <a:t>stå</a:t>
            </a:r>
            <a:r>
              <a:rPr lang="en-US">
                <a:cs typeface="Calibri"/>
              </a:rPr>
              <a:t>, </a:t>
            </a:r>
            <a:r>
              <a:rPr lang="en-US" err="1">
                <a:cs typeface="Calibri"/>
              </a:rPr>
              <a:t>så</a:t>
            </a:r>
            <a:r>
              <a:rPr lang="en-US">
                <a:cs typeface="Calibri"/>
              </a:rPr>
              <a:t> dine </a:t>
            </a:r>
            <a:r>
              <a:rPr lang="en-US" err="1">
                <a:cs typeface="Calibri"/>
              </a:rPr>
              <a:t>øjbe</a:t>
            </a:r>
            <a:r>
              <a:rPr lang="en-US">
                <a:cs typeface="Calibri"/>
              </a:rPr>
              <a:t> ca. </a:t>
            </a:r>
            <a:r>
              <a:rPr lang="en-US" err="1">
                <a:cs typeface="Calibri"/>
              </a:rPr>
              <a:t>Flugter</a:t>
            </a:r>
            <a:r>
              <a:rPr lang="en-US">
                <a:cs typeface="Calibri"/>
              </a:rPr>
              <a:t> med </a:t>
            </a:r>
            <a:r>
              <a:rPr lang="en-US" err="1">
                <a:cs typeface="Calibri"/>
              </a:rPr>
              <a:t>skærmens</a:t>
            </a:r>
            <a:r>
              <a:rPr lang="en-US">
                <a:cs typeface="Calibri"/>
              </a:rPr>
              <a:t> top. Det </a:t>
            </a:r>
            <a:r>
              <a:rPr lang="en-US" err="1">
                <a:cs typeface="Calibri"/>
              </a:rPr>
              <a:t>glælder</a:t>
            </a:r>
            <a:r>
              <a:rPr lang="en-US">
                <a:cs typeface="Calibri"/>
              </a:rPr>
              <a:t> dog </a:t>
            </a:r>
            <a:r>
              <a:rPr lang="en-US" err="1">
                <a:cs typeface="Calibri"/>
              </a:rPr>
              <a:t>ikke</a:t>
            </a:r>
            <a:r>
              <a:rPr lang="en-US">
                <a:cs typeface="Calibri"/>
              </a:rPr>
              <a:t>, </a:t>
            </a:r>
            <a:r>
              <a:rPr lang="en-US" err="1">
                <a:cs typeface="Calibri"/>
              </a:rPr>
              <a:t>hvis</a:t>
            </a:r>
            <a:r>
              <a:rPr lang="en-US">
                <a:cs typeface="Calibri"/>
              </a:rPr>
              <a:t> du </a:t>
            </a:r>
            <a:r>
              <a:rPr lang="en-US" err="1">
                <a:cs typeface="Calibri"/>
              </a:rPr>
              <a:t>hjemme</a:t>
            </a:r>
            <a:r>
              <a:rPr lang="en-US">
                <a:cs typeface="Calibri"/>
              </a:rPr>
              <a:t> </a:t>
            </a:r>
            <a:r>
              <a:rPr lang="en-US" err="1">
                <a:cs typeface="Calibri"/>
              </a:rPr>
              <a:t>har</a:t>
            </a:r>
            <a:r>
              <a:rPr lang="en-US">
                <a:cs typeface="Calibri"/>
              </a:rPr>
              <a:t> </a:t>
            </a:r>
            <a:r>
              <a:rPr lang="en-US" err="1">
                <a:cs typeface="Calibri"/>
              </a:rPr>
              <a:t>købt</a:t>
            </a:r>
            <a:r>
              <a:rPr lang="en-US">
                <a:cs typeface="Calibri"/>
              </a:rPr>
              <a:t> </a:t>
            </a:r>
            <a:r>
              <a:rPr lang="en-US" err="1">
                <a:cs typeface="Calibri"/>
              </a:rPr>
              <a:t>en</a:t>
            </a:r>
            <a:r>
              <a:rPr lang="en-US">
                <a:cs typeface="Calibri"/>
              </a:rPr>
              <a:t> 55 </a:t>
            </a:r>
            <a:r>
              <a:rPr lang="en-US" err="1">
                <a:cs typeface="Calibri"/>
              </a:rPr>
              <a:t>tommer</a:t>
            </a:r>
            <a:r>
              <a:rPr lang="en-US">
                <a:cs typeface="Calibri"/>
              </a:rPr>
              <a:t> </a:t>
            </a:r>
            <a:r>
              <a:rPr lang="en-US" err="1">
                <a:cs typeface="Calibri"/>
              </a:rPr>
              <a:t>skærm</a:t>
            </a:r>
            <a:r>
              <a:rPr lang="en-US">
                <a:cs typeface="Calibri"/>
              </a:rPr>
              <a:t>............ du </a:t>
            </a:r>
            <a:r>
              <a:rPr lang="en-US" err="1">
                <a:cs typeface="Calibri"/>
              </a:rPr>
              <a:t>skal</a:t>
            </a:r>
            <a:r>
              <a:rPr lang="en-US">
                <a:cs typeface="Calibri"/>
              </a:rPr>
              <a:t> </a:t>
            </a:r>
            <a:r>
              <a:rPr lang="en-US" err="1">
                <a:cs typeface="Calibri"/>
              </a:rPr>
              <a:t>kigge</a:t>
            </a:r>
            <a:r>
              <a:rPr lang="en-US">
                <a:cs typeface="Calibri"/>
              </a:rPr>
              <a:t> let </a:t>
            </a:r>
            <a:r>
              <a:rPr lang="en-US" err="1">
                <a:cs typeface="Calibri"/>
              </a:rPr>
              <a:t>nedad</a:t>
            </a:r>
            <a:r>
              <a:rPr lang="en-US">
                <a:cs typeface="Calibri"/>
              </a:rPr>
              <a:t> </a:t>
            </a:r>
            <a:r>
              <a:rPr lang="en-US" err="1">
                <a:cs typeface="Calibri"/>
              </a:rPr>
              <a:t>på</a:t>
            </a:r>
            <a:r>
              <a:rPr lang="en-US">
                <a:cs typeface="Calibri"/>
              </a:rPr>
              <a:t> </a:t>
            </a:r>
            <a:r>
              <a:rPr lang="en-US" err="1">
                <a:cs typeface="Calibri"/>
              </a:rPr>
              <a:t>skærmen</a:t>
            </a:r>
            <a:r>
              <a:rPr lang="en-US">
                <a:cs typeface="Calibri"/>
              </a:rPr>
              <a:t>. </a:t>
            </a:r>
          </a:p>
          <a:p>
            <a:endParaRPr lang="en-US">
              <a:cs typeface="Calibri"/>
            </a:endParaRPr>
          </a:p>
          <a:p>
            <a:r>
              <a:rPr lang="en-US" err="1">
                <a:cs typeface="Calibri"/>
              </a:rPr>
              <a:t>Hvis</a:t>
            </a:r>
            <a:r>
              <a:rPr lang="en-US">
                <a:cs typeface="Calibri"/>
              </a:rPr>
              <a:t> du </a:t>
            </a:r>
            <a:r>
              <a:rPr lang="en-US" err="1">
                <a:cs typeface="Calibri"/>
              </a:rPr>
              <a:t>har</a:t>
            </a:r>
            <a:r>
              <a:rPr lang="en-US">
                <a:cs typeface="Calibri"/>
              </a:rPr>
              <a:t> </a:t>
            </a:r>
            <a:r>
              <a:rPr lang="en-US" err="1">
                <a:cs typeface="Calibri"/>
              </a:rPr>
              <a:t>udfodringer</a:t>
            </a:r>
            <a:r>
              <a:rPr lang="en-US">
                <a:cs typeface="Calibri"/>
              </a:rPr>
              <a:t> med </a:t>
            </a:r>
            <a:r>
              <a:rPr lang="en-US" err="1">
                <a:cs typeface="Calibri"/>
              </a:rPr>
              <a:t>briller</a:t>
            </a:r>
            <a:r>
              <a:rPr lang="en-US">
                <a:cs typeface="Calibri"/>
              </a:rPr>
              <a:t>, </a:t>
            </a:r>
            <a:r>
              <a:rPr lang="en-US" err="1">
                <a:cs typeface="Calibri"/>
              </a:rPr>
              <a:t>så</a:t>
            </a:r>
            <a:r>
              <a:rPr lang="en-US">
                <a:cs typeface="Calibri"/>
              </a:rPr>
              <a:t> </a:t>
            </a:r>
            <a:r>
              <a:rPr lang="en-US" err="1">
                <a:cs typeface="Calibri"/>
              </a:rPr>
              <a:t>kan</a:t>
            </a:r>
            <a:r>
              <a:rPr lang="en-US">
                <a:cs typeface="Calibri"/>
              </a:rPr>
              <a:t> det </a:t>
            </a:r>
            <a:r>
              <a:rPr lang="en-US" err="1">
                <a:cs typeface="Calibri"/>
              </a:rPr>
              <a:t>være</a:t>
            </a:r>
            <a:r>
              <a:rPr lang="en-US">
                <a:cs typeface="Calibri"/>
              </a:rPr>
              <a:t> at </a:t>
            </a:r>
            <a:r>
              <a:rPr lang="en-US" err="1">
                <a:cs typeface="Calibri"/>
              </a:rPr>
              <a:t>skærmbriller</a:t>
            </a:r>
            <a:r>
              <a:rPr lang="en-US">
                <a:cs typeface="Calibri"/>
              </a:rPr>
              <a:t> er </a:t>
            </a:r>
            <a:r>
              <a:rPr lang="en-US" err="1">
                <a:cs typeface="Calibri"/>
              </a:rPr>
              <a:t>en</a:t>
            </a:r>
            <a:r>
              <a:rPr lang="en-US">
                <a:cs typeface="Calibri"/>
              </a:rPr>
              <a:t> </a:t>
            </a:r>
            <a:r>
              <a:rPr lang="en-US" err="1">
                <a:cs typeface="Calibri"/>
              </a:rPr>
              <a:t>mulighed</a:t>
            </a:r>
            <a:r>
              <a:rPr lang="en-US">
                <a:cs typeface="Calibri"/>
              </a:rPr>
              <a:t> – </a:t>
            </a:r>
            <a:r>
              <a:rPr lang="en-US" err="1">
                <a:cs typeface="Calibri"/>
              </a:rPr>
              <a:t>kig</a:t>
            </a:r>
            <a:r>
              <a:rPr lang="en-US">
                <a:cs typeface="Calibri"/>
              </a:rPr>
              <a:t> gerne </a:t>
            </a:r>
            <a:r>
              <a:rPr lang="en-US" err="1">
                <a:cs typeface="Calibri"/>
              </a:rPr>
              <a:t>på</a:t>
            </a:r>
            <a:r>
              <a:rPr lang="en-US">
                <a:cs typeface="Calibri"/>
              </a:rPr>
              <a:t> </a:t>
            </a:r>
            <a:r>
              <a:rPr lang="en-US" err="1">
                <a:cs typeface="Calibri"/>
              </a:rPr>
              <a:t>portalen</a:t>
            </a:r>
            <a:r>
              <a:rPr lang="en-US">
                <a:cs typeface="Calibri"/>
              </a:rPr>
              <a:t> under </a:t>
            </a:r>
            <a:r>
              <a:rPr lang="en-US" err="1">
                <a:cs typeface="Calibri"/>
              </a:rPr>
              <a:t>Workig</a:t>
            </a:r>
            <a:r>
              <a:rPr lang="en-US">
                <a:cs typeface="Calibri"/>
              </a:rPr>
              <a:t> environment</a:t>
            </a:r>
          </a:p>
          <a:p>
            <a:endParaRPr lang="en-US">
              <a:cs typeface="Calibri"/>
            </a:endParaRPr>
          </a:p>
        </p:txBody>
      </p:sp>
      <p:sp>
        <p:nvSpPr>
          <p:cNvPr id="4" name="Slide Number Placeholder 3"/>
          <p:cNvSpPr>
            <a:spLocks noGrp="1"/>
          </p:cNvSpPr>
          <p:nvPr>
            <p:ph type="sldNum" sz="quarter" idx="5"/>
          </p:nvPr>
        </p:nvSpPr>
        <p:spPr/>
        <p:txBody>
          <a:bodyPr/>
          <a:lstStyle/>
          <a:p>
            <a:fld id="{017F5A2D-95BA-4563-8942-34D5B2596410}" type="slidenum">
              <a:rPr lang="en-US"/>
              <a:t>5</a:t>
            </a:fld>
            <a:endParaRPr lang="en-US"/>
          </a:p>
        </p:txBody>
      </p:sp>
    </p:spTree>
    <p:extLst>
      <p:ext uri="{BB962C8B-B14F-4D97-AF65-F5344CB8AC3E}">
        <p14:creationId xmlns:p14="http://schemas.microsoft.com/office/powerpoint/2010/main" val="102484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Sørg</a:t>
            </a:r>
            <a:r>
              <a:rPr lang="en-US">
                <a:cs typeface="Calibri"/>
              </a:rPr>
              <a:t> for at have et </a:t>
            </a:r>
            <a:r>
              <a:rPr lang="en-US" err="1">
                <a:cs typeface="Calibri"/>
              </a:rPr>
              <a:t>tastatur</a:t>
            </a:r>
            <a:r>
              <a:rPr lang="en-US">
                <a:cs typeface="Calibri"/>
              </a:rPr>
              <a:t>, der passer I </a:t>
            </a:r>
            <a:r>
              <a:rPr lang="en-US" err="1">
                <a:cs typeface="Calibri"/>
              </a:rPr>
              <a:t>højden</a:t>
            </a:r>
            <a:r>
              <a:rPr lang="en-US">
                <a:cs typeface="Calibri"/>
              </a:rPr>
              <a:t> </a:t>
            </a:r>
            <a:r>
              <a:rPr lang="en-US" err="1">
                <a:cs typeface="Calibri"/>
              </a:rPr>
              <a:t>og</a:t>
            </a:r>
            <a:r>
              <a:rPr lang="en-US">
                <a:cs typeface="Calibri"/>
              </a:rPr>
              <a:t> du </a:t>
            </a:r>
            <a:r>
              <a:rPr lang="en-US" err="1">
                <a:cs typeface="Calibri"/>
              </a:rPr>
              <a:t>ikke</a:t>
            </a:r>
            <a:r>
              <a:rPr lang="en-US">
                <a:cs typeface="Calibri"/>
              </a:rPr>
              <a:t> </a:t>
            </a:r>
            <a:r>
              <a:rPr lang="en-US" err="1">
                <a:cs typeface="Calibri"/>
              </a:rPr>
              <a:t>vridder</a:t>
            </a:r>
            <a:r>
              <a:rPr lang="en-US">
                <a:cs typeface="Calibri"/>
              </a:rPr>
              <a:t> for </a:t>
            </a:r>
            <a:r>
              <a:rPr lang="en-US" err="1">
                <a:cs typeface="Calibri"/>
              </a:rPr>
              <a:t>meget</a:t>
            </a:r>
            <a:r>
              <a:rPr lang="en-US">
                <a:cs typeface="Calibri"/>
              </a:rPr>
              <a:t> I </a:t>
            </a:r>
            <a:r>
              <a:rPr lang="en-US" err="1">
                <a:cs typeface="Calibri"/>
              </a:rPr>
              <a:t>håndleddet</a:t>
            </a:r>
            <a:r>
              <a:rPr lang="en-US">
                <a:cs typeface="Calibri"/>
              </a:rPr>
              <a:t>. </a:t>
            </a:r>
          </a:p>
          <a:p>
            <a:endParaRPr lang="en-US">
              <a:cs typeface="Calibri"/>
            </a:endParaRPr>
          </a:p>
          <a:p>
            <a:r>
              <a:rPr lang="en-US">
                <a:cs typeface="Calibri"/>
              </a:rPr>
              <a:t>Det </a:t>
            </a:r>
            <a:r>
              <a:rPr lang="en-US" err="1">
                <a:cs typeface="Calibri"/>
              </a:rPr>
              <a:t>anbefales</a:t>
            </a:r>
            <a:r>
              <a:rPr lang="en-US">
                <a:cs typeface="Calibri"/>
              </a:rPr>
              <a:t>, at </a:t>
            </a:r>
            <a:r>
              <a:rPr lang="en-US" err="1">
                <a:cs typeface="Calibri"/>
              </a:rPr>
              <a:t>tastaturet</a:t>
            </a:r>
            <a:r>
              <a:rPr lang="en-US">
                <a:cs typeface="Calibri"/>
              </a:rPr>
              <a:t> ligger flat </a:t>
            </a:r>
            <a:r>
              <a:rPr lang="en-US" err="1">
                <a:cs typeface="Calibri"/>
              </a:rPr>
              <a:t>på</a:t>
            </a:r>
            <a:r>
              <a:rPr lang="en-US">
                <a:cs typeface="Calibri"/>
              </a:rPr>
              <a:t> </a:t>
            </a:r>
            <a:r>
              <a:rPr lang="en-US" err="1">
                <a:cs typeface="Calibri"/>
              </a:rPr>
              <a:t>bordet</a:t>
            </a:r>
            <a:r>
              <a:rPr lang="en-US">
                <a:cs typeface="Calibri"/>
              </a:rPr>
              <a:t>, </a:t>
            </a:r>
            <a:r>
              <a:rPr lang="en-US" err="1">
                <a:cs typeface="Calibri"/>
              </a:rPr>
              <a:t>og</a:t>
            </a:r>
            <a:r>
              <a:rPr lang="en-US">
                <a:cs typeface="Calibri"/>
              </a:rPr>
              <a:t> </a:t>
            </a:r>
            <a:r>
              <a:rPr lang="en-US" err="1">
                <a:cs typeface="Calibri"/>
              </a:rPr>
              <a:t>ikke</a:t>
            </a:r>
            <a:r>
              <a:rPr lang="en-US">
                <a:cs typeface="Calibri"/>
              </a:rPr>
              <a:t> </a:t>
            </a:r>
            <a:r>
              <a:rPr lang="en-US" err="1">
                <a:cs typeface="Calibri"/>
              </a:rPr>
              <a:t>står</a:t>
            </a:r>
            <a:r>
              <a:rPr lang="en-US">
                <a:cs typeface="Calibri"/>
              </a:rPr>
              <a:t> </a:t>
            </a:r>
            <a:r>
              <a:rPr lang="en-US" err="1">
                <a:cs typeface="Calibri"/>
              </a:rPr>
              <a:t>på</a:t>
            </a:r>
            <a:r>
              <a:rPr lang="en-US">
                <a:cs typeface="Calibri"/>
              </a:rPr>
              <a:t> dets ben. </a:t>
            </a:r>
          </a:p>
          <a:p>
            <a:endParaRPr lang="en-US">
              <a:cs typeface="Calibri"/>
            </a:endParaRPr>
          </a:p>
          <a:p>
            <a:r>
              <a:rPr lang="en-US" err="1">
                <a:cs typeface="Calibri"/>
              </a:rPr>
              <a:t>Sørg</a:t>
            </a:r>
            <a:r>
              <a:rPr lang="en-US">
                <a:cs typeface="Calibri"/>
              </a:rPr>
              <a:t> for </a:t>
            </a:r>
            <a:r>
              <a:rPr lang="en-US" err="1">
                <a:cs typeface="Calibri"/>
              </a:rPr>
              <a:t>plads</a:t>
            </a:r>
            <a:r>
              <a:rPr lang="en-US">
                <a:cs typeface="Calibri"/>
              </a:rPr>
              <a:t>, </a:t>
            </a:r>
            <a:r>
              <a:rPr lang="en-US" err="1">
                <a:cs typeface="Calibri"/>
              </a:rPr>
              <a:t>så</a:t>
            </a:r>
            <a:r>
              <a:rPr lang="en-US">
                <a:cs typeface="Calibri"/>
              </a:rPr>
              <a:t> </a:t>
            </a:r>
            <a:r>
              <a:rPr lang="en-US" err="1">
                <a:cs typeface="Calibri"/>
              </a:rPr>
              <a:t>underarmen</a:t>
            </a:r>
            <a:r>
              <a:rPr lang="en-US">
                <a:cs typeface="Calibri"/>
              </a:rPr>
              <a:t> </a:t>
            </a:r>
            <a:r>
              <a:rPr lang="en-US" err="1">
                <a:cs typeface="Calibri"/>
              </a:rPr>
              <a:t>kan</a:t>
            </a:r>
            <a:r>
              <a:rPr lang="en-US">
                <a:cs typeface="Calibri"/>
              </a:rPr>
              <a:t> </a:t>
            </a:r>
            <a:r>
              <a:rPr lang="en-US" err="1">
                <a:cs typeface="Calibri"/>
              </a:rPr>
              <a:t>ligge</a:t>
            </a:r>
            <a:r>
              <a:rPr lang="en-US">
                <a:cs typeface="Calibri"/>
              </a:rPr>
              <a:t> </a:t>
            </a:r>
            <a:r>
              <a:rPr lang="en-US" err="1">
                <a:cs typeface="Calibri"/>
              </a:rPr>
              <a:t>og</a:t>
            </a:r>
            <a:r>
              <a:rPr lang="en-US">
                <a:cs typeface="Calibri"/>
              </a:rPr>
              <a:t> </a:t>
            </a:r>
            <a:r>
              <a:rPr lang="en-US" err="1">
                <a:cs typeface="Calibri"/>
              </a:rPr>
              <a:t>hvile</a:t>
            </a:r>
            <a:r>
              <a:rPr lang="en-US">
                <a:cs typeface="Calibri"/>
              </a:rPr>
              <a:t> </a:t>
            </a:r>
            <a:r>
              <a:rPr lang="en-US" err="1">
                <a:cs typeface="Calibri"/>
              </a:rPr>
              <a:t>på</a:t>
            </a:r>
            <a:r>
              <a:rPr lang="en-US">
                <a:cs typeface="Calibri"/>
              </a:rPr>
              <a:t> </a:t>
            </a:r>
            <a:r>
              <a:rPr lang="en-US" err="1">
                <a:cs typeface="Calibri"/>
              </a:rPr>
              <a:t>bordet</a:t>
            </a:r>
            <a:r>
              <a:rPr lang="en-US">
                <a:cs typeface="Calibri"/>
              </a:rPr>
              <a:t>. </a:t>
            </a:r>
          </a:p>
          <a:p>
            <a:endParaRPr lang="en-US">
              <a:cs typeface="Calibri"/>
            </a:endParaRPr>
          </a:p>
        </p:txBody>
      </p:sp>
      <p:sp>
        <p:nvSpPr>
          <p:cNvPr id="4" name="Slide Number Placeholder 3"/>
          <p:cNvSpPr>
            <a:spLocks noGrp="1"/>
          </p:cNvSpPr>
          <p:nvPr>
            <p:ph type="sldNum" sz="quarter" idx="5"/>
          </p:nvPr>
        </p:nvSpPr>
        <p:spPr/>
        <p:txBody>
          <a:bodyPr/>
          <a:lstStyle/>
          <a:p>
            <a:fld id="{017F5A2D-95BA-4563-8942-34D5B2596410}" type="slidenum">
              <a:rPr lang="en-US"/>
              <a:t>6</a:t>
            </a:fld>
            <a:endParaRPr lang="en-US"/>
          </a:p>
        </p:txBody>
      </p:sp>
    </p:spTree>
    <p:extLst>
      <p:ext uri="{BB962C8B-B14F-4D97-AF65-F5344CB8AC3E}">
        <p14:creationId xmlns:p14="http://schemas.microsoft.com/office/powerpoint/2010/main" val="2337095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Hvis</a:t>
            </a:r>
            <a:r>
              <a:rPr lang="en-US">
                <a:cs typeface="Calibri"/>
              </a:rPr>
              <a:t> du </a:t>
            </a:r>
            <a:r>
              <a:rPr lang="en-US" err="1">
                <a:cs typeface="Calibri"/>
              </a:rPr>
              <a:t>bruger</a:t>
            </a:r>
            <a:r>
              <a:rPr lang="en-US">
                <a:cs typeface="Calibri"/>
              </a:rPr>
              <a:t> </a:t>
            </a:r>
            <a:r>
              <a:rPr lang="en-US" err="1">
                <a:cs typeface="Calibri"/>
              </a:rPr>
              <a:t>en</a:t>
            </a:r>
            <a:r>
              <a:rPr lang="en-US">
                <a:cs typeface="Calibri"/>
              </a:rPr>
              <a:t> </a:t>
            </a:r>
            <a:r>
              <a:rPr lang="en-US" err="1">
                <a:cs typeface="Calibri"/>
              </a:rPr>
              <a:t>almindelig</a:t>
            </a:r>
            <a:r>
              <a:rPr lang="en-US">
                <a:cs typeface="Calibri"/>
              </a:rPr>
              <a:t> </a:t>
            </a:r>
            <a:r>
              <a:rPr lang="en-US" err="1">
                <a:cs typeface="Calibri"/>
              </a:rPr>
              <a:t>mus</a:t>
            </a:r>
            <a:r>
              <a:rPr lang="en-US">
                <a:cs typeface="Calibri"/>
              </a:rPr>
              <a:t>, </a:t>
            </a:r>
            <a:r>
              <a:rPr lang="en-US" err="1">
                <a:cs typeface="Calibri"/>
              </a:rPr>
              <a:t>anbefales</a:t>
            </a:r>
            <a:r>
              <a:rPr lang="en-US">
                <a:cs typeface="Calibri"/>
              </a:rPr>
              <a:t> det at have </a:t>
            </a:r>
            <a:r>
              <a:rPr lang="en-US" err="1">
                <a:cs typeface="Calibri"/>
              </a:rPr>
              <a:t>musen</a:t>
            </a:r>
            <a:r>
              <a:rPr lang="en-US">
                <a:cs typeface="Calibri"/>
              </a:rPr>
              <a:t> </a:t>
            </a:r>
            <a:r>
              <a:rPr lang="en-US" err="1">
                <a:cs typeface="Calibri"/>
              </a:rPr>
              <a:t>inde</a:t>
            </a:r>
            <a:r>
              <a:rPr lang="en-US">
                <a:cs typeface="Calibri"/>
              </a:rPr>
              <a:t> </a:t>
            </a:r>
            <a:r>
              <a:rPr lang="en-US" err="1">
                <a:cs typeface="Calibri"/>
              </a:rPr>
              <a:t>foran</a:t>
            </a:r>
            <a:r>
              <a:rPr lang="en-US">
                <a:cs typeface="Calibri"/>
              </a:rPr>
              <a:t> </a:t>
            </a:r>
            <a:r>
              <a:rPr lang="en-US" err="1">
                <a:cs typeface="Calibri"/>
              </a:rPr>
              <a:t>kroppen</a:t>
            </a:r>
            <a:r>
              <a:rPr lang="en-US">
                <a:cs typeface="Calibri"/>
              </a:rPr>
              <a:t> og ikke ude på </a:t>
            </a:r>
            <a:r>
              <a:rPr lang="en-US" err="1">
                <a:cs typeface="Calibri"/>
              </a:rPr>
              <a:t>en</a:t>
            </a:r>
            <a:r>
              <a:rPr lang="en-US">
                <a:cs typeface="Calibri"/>
              </a:rPr>
              <a:t> </a:t>
            </a:r>
            <a:r>
              <a:rPr lang="en-US" err="1">
                <a:cs typeface="Calibri"/>
              </a:rPr>
              <a:t>musemåtte</a:t>
            </a:r>
            <a:r>
              <a:rPr lang="en-US">
                <a:cs typeface="Calibri"/>
              </a:rPr>
              <a:t> </a:t>
            </a:r>
            <a:r>
              <a:rPr lang="en-US" err="1">
                <a:cs typeface="Calibri"/>
              </a:rPr>
              <a:t>på</a:t>
            </a:r>
            <a:r>
              <a:rPr lang="en-US">
                <a:cs typeface="Calibri"/>
              </a:rPr>
              <a:t> </a:t>
            </a:r>
            <a:r>
              <a:rPr lang="en-US" err="1">
                <a:cs typeface="Calibri"/>
              </a:rPr>
              <a:t>højre</a:t>
            </a:r>
            <a:r>
              <a:rPr lang="en-US">
                <a:cs typeface="Calibri"/>
              </a:rPr>
              <a:t> </a:t>
            </a:r>
            <a:r>
              <a:rPr lang="en-US" err="1">
                <a:cs typeface="Calibri"/>
              </a:rPr>
              <a:t>eller</a:t>
            </a:r>
            <a:r>
              <a:rPr lang="en-US">
                <a:cs typeface="Calibri"/>
              </a:rPr>
              <a:t> </a:t>
            </a:r>
            <a:r>
              <a:rPr lang="en-US" err="1">
                <a:cs typeface="Calibri"/>
              </a:rPr>
              <a:t>venstre</a:t>
            </a:r>
            <a:r>
              <a:rPr lang="en-US">
                <a:cs typeface="Calibri"/>
              </a:rPr>
              <a:t> side </a:t>
            </a:r>
            <a:r>
              <a:rPr lang="en-US" err="1">
                <a:cs typeface="Calibri"/>
              </a:rPr>
              <a:t>af</a:t>
            </a:r>
            <a:r>
              <a:rPr lang="en-US">
                <a:cs typeface="Calibri"/>
              </a:rPr>
              <a:t> dig. Dette</a:t>
            </a:r>
          </a:p>
          <a:p>
            <a:r>
              <a:rPr lang="en-US">
                <a:cs typeface="Calibri"/>
              </a:rPr>
              <a:t>For at </a:t>
            </a:r>
            <a:r>
              <a:rPr lang="en-US" err="1">
                <a:cs typeface="Calibri"/>
              </a:rPr>
              <a:t>mindske</a:t>
            </a:r>
            <a:r>
              <a:rPr lang="en-US">
                <a:cs typeface="Calibri"/>
              </a:rPr>
              <a:t> </a:t>
            </a:r>
            <a:r>
              <a:rPr lang="en-US" err="1">
                <a:cs typeface="Calibri"/>
              </a:rPr>
              <a:t>belastningen</a:t>
            </a:r>
            <a:r>
              <a:rPr lang="en-US">
                <a:cs typeface="Calibri"/>
              </a:rPr>
              <a:t> </a:t>
            </a:r>
            <a:r>
              <a:rPr lang="en-US" err="1">
                <a:cs typeface="Calibri"/>
              </a:rPr>
              <a:t>af</a:t>
            </a:r>
            <a:r>
              <a:rPr lang="en-US">
                <a:cs typeface="Calibri"/>
              </a:rPr>
              <a:t> arm </a:t>
            </a:r>
            <a:r>
              <a:rPr lang="en-US" err="1">
                <a:cs typeface="Calibri"/>
              </a:rPr>
              <a:t>og</a:t>
            </a:r>
            <a:r>
              <a:rPr lang="en-US">
                <a:cs typeface="Calibri"/>
              </a:rPr>
              <a:t> </a:t>
            </a:r>
            <a:r>
              <a:rPr lang="en-US" err="1">
                <a:cs typeface="Calibri"/>
              </a:rPr>
              <a:t>håndled</a:t>
            </a:r>
            <a:r>
              <a:rPr lang="en-US">
                <a:cs typeface="Calibri"/>
              </a:rPr>
              <a:t>. Husk at </a:t>
            </a:r>
            <a:r>
              <a:rPr lang="en-US" err="1">
                <a:cs typeface="Calibri"/>
              </a:rPr>
              <a:t>armen</a:t>
            </a:r>
            <a:r>
              <a:rPr lang="en-US">
                <a:cs typeface="Calibri"/>
              </a:rPr>
              <a:t> </a:t>
            </a:r>
            <a:r>
              <a:rPr lang="en-US" err="1">
                <a:cs typeface="Calibri"/>
              </a:rPr>
              <a:t>skal</a:t>
            </a:r>
            <a:r>
              <a:rPr lang="en-US">
                <a:cs typeface="Calibri"/>
              </a:rPr>
              <a:t> vile </a:t>
            </a:r>
            <a:r>
              <a:rPr lang="en-US" err="1">
                <a:cs typeface="Calibri"/>
              </a:rPr>
              <a:t>godt</a:t>
            </a:r>
            <a:r>
              <a:rPr lang="en-US">
                <a:cs typeface="Calibri"/>
              </a:rPr>
              <a:t> </a:t>
            </a:r>
            <a:r>
              <a:rPr lang="en-US" err="1">
                <a:cs typeface="Calibri"/>
              </a:rPr>
              <a:t>på</a:t>
            </a:r>
            <a:r>
              <a:rPr lang="en-US">
                <a:cs typeface="Calibri"/>
              </a:rPr>
              <a:t> </a:t>
            </a:r>
            <a:r>
              <a:rPr lang="en-US" err="1">
                <a:cs typeface="Calibri"/>
              </a:rPr>
              <a:t>bordet</a:t>
            </a:r>
            <a:r>
              <a:rPr lang="en-US">
                <a:cs typeface="Calibri"/>
              </a:rPr>
              <a:t>. </a:t>
            </a:r>
          </a:p>
          <a:p>
            <a:endParaRPr lang="en-US">
              <a:cs typeface="Calibri"/>
            </a:endParaRPr>
          </a:p>
          <a:p>
            <a:r>
              <a:rPr lang="en-US" err="1">
                <a:cs typeface="Calibri"/>
              </a:rPr>
              <a:t>Prøv</a:t>
            </a:r>
            <a:r>
              <a:rPr lang="en-US">
                <a:cs typeface="Calibri"/>
              </a:rPr>
              <a:t> at </a:t>
            </a:r>
            <a:r>
              <a:rPr lang="en-US" err="1">
                <a:cs typeface="Calibri"/>
              </a:rPr>
              <a:t>skifte</a:t>
            </a:r>
            <a:r>
              <a:rPr lang="en-US">
                <a:cs typeface="Calibri"/>
              </a:rPr>
              <a:t> </a:t>
            </a:r>
            <a:r>
              <a:rPr lang="en-US" err="1">
                <a:cs typeface="Calibri"/>
              </a:rPr>
              <a:t>lidt</a:t>
            </a:r>
            <a:r>
              <a:rPr lang="en-US">
                <a:cs typeface="Calibri"/>
              </a:rPr>
              <a:t> </a:t>
            </a:r>
            <a:r>
              <a:rPr lang="en-US" err="1">
                <a:cs typeface="Calibri"/>
              </a:rPr>
              <a:t>mellem</a:t>
            </a:r>
            <a:r>
              <a:rPr lang="en-US">
                <a:cs typeface="Calibri"/>
              </a:rPr>
              <a:t> </a:t>
            </a:r>
            <a:r>
              <a:rPr lang="en-US" err="1">
                <a:cs typeface="Calibri"/>
              </a:rPr>
              <a:t>venstre</a:t>
            </a:r>
            <a:r>
              <a:rPr lang="en-US">
                <a:cs typeface="Calibri"/>
              </a:rPr>
              <a:t> </a:t>
            </a:r>
            <a:r>
              <a:rPr lang="en-US" err="1">
                <a:cs typeface="Calibri"/>
              </a:rPr>
              <a:t>og</a:t>
            </a:r>
            <a:r>
              <a:rPr lang="en-US">
                <a:cs typeface="Calibri"/>
              </a:rPr>
              <a:t> </a:t>
            </a:r>
            <a:r>
              <a:rPr lang="en-US" err="1">
                <a:cs typeface="Calibri"/>
              </a:rPr>
              <a:t>højre</a:t>
            </a:r>
            <a:r>
              <a:rPr lang="en-US">
                <a:cs typeface="Calibri"/>
              </a:rPr>
              <a:t> arm – det </a:t>
            </a:r>
            <a:r>
              <a:rPr lang="en-US" err="1">
                <a:cs typeface="Calibri"/>
              </a:rPr>
              <a:t>fordeler</a:t>
            </a:r>
            <a:r>
              <a:rPr lang="en-US">
                <a:cs typeface="Calibri"/>
              </a:rPr>
              <a:t> </a:t>
            </a:r>
            <a:r>
              <a:rPr lang="en-US" err="1">
                <a:cs typeface="Calibri"/>
              </a:rPr>
              <a:t>belastningen</a:t>
            </a:r>
            <a:r>
              <a:rPr lang="en-US">
                <a:cs typeface="Calibri"/>
              </a:rPr>
              <a:t>. </a:t>
            </a:r>
            <a:endParaRPr lang="en-US"/>
          </a:p>
          <a:p>
            <a:endParaRPr lang="en-US">
              <a:cs typeface="Calibri"/>
            </a:endParaRPr>
          </a:p>
          <a:p>
            <a:r>
              <a:rPr lang="en-US" err="1">
                <a:cs typeface="Calibri"/>
              </a:rPr>
              <a:t>Alternativet</a:t>
            </a:r>
            <a:r>
              <a:rPr lang="en-US">
                <a:cs typeface="Calibri"/>
              </a:rPr>
              <a:t> </a:t>
            </a:r>
            <a:r>
              <a:rPr lang="en-US" err="1">
                <a:cs typeface="Calibri"/>
              </a:rPr>
              <a:t>kan</a:t>
            </a:r>
            <a:r>
              <a:rPr lang="en-US">
                <a:cs typeface="Calibri"/>
              </a:rPr>
              <a:t> </a:t>
            </a:r>
            <a:r>
              <a:rPr lang="en-US" err="1">
                <a:cs typeface="Calibri"/>
              </a:rPr>
              <a:t>være</a:t>
            </a:r>
            <a:r>
              <a:rPr lang="en-US">
                <a:cs typeface="Calibri"/>
              </a:rPr>
              <a:t> </a:t>
            </a:r>
            <a:r>
              <a:rPr lang="en-US" err="1">
                <a:cs typeface="Calibri"/>
              </a:rPr>
              <a:t>en</a:t>
            </a:r>
            <a:r>
              <a:rPr lang="en-US">
                <a:cs typeface="Calibri"/>
              </a:rPr>
              <a:t> </a:t>
            </a:r>
            <a:r>
              <a:rPr lang="en-US" err="1">
                <a:cs typeface="Calibri"/>
              </a:rPr>
              <a:t>rullemus</a:t>
            </a:r>
            <a:r>
              <a:rPr lang="en-US">
                <a:cs typeface="Calibri"/>
              </a:rPr>
              <a:t>. </a:t>
            </a:r>
            <a:r>
              <a:rPr lang="en-US" err="1">
                <a:cs typeface="Calibri"/>
              </a:rPr>
              <a:t>Hvis</a:t>
            </a:r>
            <a:r>
              <a:rPr lang="en-US">
                <a:cs typeface="Calibri"/>
              </a:rPr>
              <a:t> du </a:t>
            </a:r>
            <a:r>
              <a:rPr lang="en-US" err="1">
                <a:cs typeface="Calibri"/>
              </a:rPr>
              <a:t>har</a:t>
            </a:r>
            <a:r>
              <a:rPr lang="en-US">
                <a:cs typeface="Calibri"/>
              </a:rPr>
              <a:t> </a:t>
            </a:r>
            <a:r>
              <a:rPr lang="en-US" err="1">
                <a:cs typeface="Calibri"/>
              </a:rPr>
              <a:t>fysiske</a:t>
            </a:r>
            <a:r>
              <a:rPr lang="en-US">
                <a:cs typeface="Calibri"/>
              </a:rPr>
              <a:t> </a:t>
            </a:r>
            <a:r>
              <a:rPr lang="en-US" err="1">
                <a:cs typeface="Calibri"/>
              </a:rPr>
              <a:t>skavanker</a:t>
            </a:r>
            <a:r>
              <a:rPr lang="en-US">
                <a:cs typeface="Calibri"/>
              </a:rPr>
              <a:t>, er der </a:t>
            </a:r>
            <a:r>
              <a:rPr lang="en-US" err="1">
                <a:cs typeface="Calibri"/>
              </a:rPr>
              <a:t>mulighed</a:t>
            </a:r>
            <a:r>
              <a:rPr lang="en-US">
                <a:cs typeface="Calibri"/>
              </a:rPr>
              <a:t> for at </a:t>
            </a:r>
            <a:r>
              <a:rPr lang="en-US" err="1">
                <a:cs typeface="Calibri"/>
              </a:rPr>
              <a:t>få</a:t>
            </a:r>
            <a:r>
              <a:rPr lang="en-US">
                <a:cs typeface="Calibri"/>
              </a:rPr>
              <a:t> </a:t>
            </a:r>
            <a:r>
              <a:rPr lang="en-US" err="1">
                <a:cs typeface="Calibri"/>
              </a:rPr>
              <a:t>bevilget</a:t>
            </a:r>
            <a:r>
              <a:rPr lang="en-US">
                <a:cs typeface="Calibri"/>
              </a:rPr>
              <a:t> </a:t>
            </a:r>
            <a:r>
              <a:rPr lang="en-US" err="1">
                <a:cs typeface="Calibri"/>
              </a:rPr>
              <a:t>en</a:t>
            </a:r>
            <a:r>
              <a:rPr lang="en-US">
                <a:cs typeface="Calibri"/>
              </a:rPr>
              <a:t> </a:t>
            </a:r>
            <a:r>
              <a:rPr lang="en-US" err="1">
                <a:cs typeface="Calibri"/>
              </a:rPr>
              <a:t>sådan</a:t>
            </a:r>
            <a:r>
              <a:rPr lang="en-US">
                <a:cs typeface="Calibri"/>
              </a:rPr>
              <a:t>. </a:t>
            </a:r>
            <a:r>
              <a:rPr lang="en-US" err="1">
                <a:cs typeface="Calibri"/>
              </a:rPr>
              <a:t>Spørg</a:t>
            </a:r>
            <a:r>
              <a:rPr lang="en-US">
                <a:cs typeface="Calibri"/>
              </a:rPr>
              <a:t> </a:t>
            </a:r>
            <a:r>
              <a:rPr lang="en-US" err="1">
                <a:cs typeface="Calibri"/>
              </a:rPr>
              <a:t>lederen</a:t>
            </a:r>
            <a:r>
              <a:rPr lang="en-US">
                <a:cs typeface="Calibri"/>
              </a:rPr>
              <a:t>. </a:t>
            </a:r>
            <a:endParaRPr lang="en-US"/>
          </a:p>
        </p:txBody>
      </p:sp>
      <p:sp>
        <p:nvSpPr>
          <p:cNvPr id="4" name="Slide Number Placeholder 3"/>
          <p:cNvSpPr>
            <a:spLocks noGrp="1"/>
          </p:cNvSpPr>
          <p:nvPr>
            <p:ph type="sldNum" sz="quarter" idx="5"/>
          </p:nvPr>
        </p:nvSpPr>
        <p:spPr/>
        <p:txBody>
          <a:bodyPr/>
          <a:lstStyle/>
          <a:p>
            <a:fld id="{017F5A2D-95BA-4563-8942-34D5B2596410}" type="slidenum">
              <a:rPr lang="en-US"/>
              <a:t>7</a:t>
            </a:fld>
            <a:endParaRPr lang="en-US"/>
          </a:p>
        </p:txBody>
      </p:sp>
    </p:spTree>
    <p:extLst>
      <p:ext uri="{BB962C8B-B14F-4D97-AF65-F5344CB8AC3E}">
        <p14:creationId xmlns:p14="http://schemas.microsoft.com/office/powerpoint/2010/main" val="2019427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Kig</a:t>
            </a:r>
            <a:r>
              <a:rPr lang="en-US">
                <a:cs typeface="Calibri"/>
              </a:rPr>
              <a:t> </a:t>
            </a:r>
            <a:r>
              <a:rPr lang="en-US" err="1">
                <a:cs typeface="Calibri"/>
              </a:rPr>
              <a:t>anbefalingen</a:t>
            </a:r>
            <a:r>
              <a:rPr lang="en-US">
                <a:cs typeface="Calibri"/>
              </a:rPr>
              <a:t> </a:t>
            </a:r>
            <a:r>
              <a:rPr lang="en-US" err="1">
                <a:cs typeface="Calibri"/>
              </a:rPr>
              <a:t>på</a:t>
            </a:r>
            <a:r>
              <a:rPr lang="en-US">
                <a:cs typeface="Calibri"/>
              </a:rPr>
              <a:t> </a:t>
            </a:r>
            <a:r>
              <a:rPr lang="en-US" err="1">
                <a:cs typeface="Calibri"/>
              </a:rPr>
              <a:t>Working@Danske</a:t>
            </a:r>
            <a:r>
              <a:rPr lang="en-US">
                <a:cs typeface="Calibri"/>
              </a:rPr>
              <a:t> – Home office Guide </a:t>
            </a:r>
            <a:r>
              <a:rPr lang="en-US" err="1">
                <a:cs typeface="Calibri"/>
              </a:rPr>
              <a:t>igennem</a:t>
            </a:r>
            <a:r>
              <a:rPr lang="en-US">
                <a:cs typeface="Calibri"/>
              </a:rPr>
              <a:t>, </a:t>
            </a:r>
            <a:r>
              <a:rPr lang="en-US" err="1">
                <a:cs typeface="Calibri"/>
              </a:rPr>
              <a:t>før</a:t>
            </a:r>
            <a:r>
              <a:rPr lang="en-US">
                <a:cs typeface="Calibri"/>
              </a:rPr>
              <a:t> du </a:t>
            </a:r>
            <a:r>
              <a:rPr lang="en-US" err="1">
                <a:cs typeface="Calibri"/>
              </a:rPr>
              <a:t>køber</a:t>
            </a:r>
            <a:r>
              <a:rPr lang="en-US">
                <a:cs typeface="Calibri"/>
              </a:rPr>
              <a:t> </a:t>
            </a:r>
            <a:r>
              <a:rPr lang="en-US" err="1">
                <a:cs typeface="Calibri"/>
              </a:rPr>
              <a:t>udstyr</a:t>
            </a:r>
            <a:r>
              <a:rPr lang="en-US">
                <a:cs typeface="Calibri"/>
              </a:rPr>
              <a:t>. Der er </a:t>
            </a:r>
            <a:r>
              <a:rPr lang="en-US" err="1">
                <a:cs typeface="Calibri"/>
              </a:rPr>
              <a:t>ligeledes</a:t>
            </a:r>
            <a:r>
              <a:rPr lang="en-US">
                <a:cs typeface="Calibri"/>
              </a:rPr>
              <a:t> </a:t>
            </a:r>
            <a:r>
              <a:rPr lang="en-US" err="1">
                <a:cs typeface="Calibri"/>
              </a:rPr>
              <a:t>en</a:t>
            </a:r>
            <a:r>
              <a:rPr lang="en-US">
                <a:cs typeface="Calibri"/>
              </a:rPr>
              <a:t> </a:t>
            </a:r>
            <a:r>
              <a:rPr lang="en-US" err="1">
                <a:cs typeface="Calibri"/>
              </a:rPr>
              <a:t>Yammergruppe</a:t>
            </a:r>
            <a:r>
              <a:rPr lang="en-US">
                <a:cs typeface="Calibri"/>
              </a:rPr>
              <a:t>, der </a:t>
            </a:r>
            <a:r>
              <a:rPr lang="en-US" err="1">
                <a:cs typeface="Calibri"/>
              </a:rPr>
              <a:t>diskuterer</a:t>
            </a:r>
            <a:r>
              <a:rPr lang="en-US">
                <a:cs typeface="Calibri"/>
              </a:rPr>
              <a:t> </a:t>
            </a:r>
            <a:r>
              <a:rPr lang="en-US" err="1">
                <a:cs typeface="Calibri"/>
              </a:rPr>
              <a:t>forskellige</a:t>
            </a:r>
            <a:r>
              <a:rPr lang="en-US">
                <a:cs typeface="Calibri"/>
              </a:rPr>
              <a:t> </a:t>
            </a:r>
            <a:r>
              <a:rPr lang="en-US" err="1">
                <a:cs typeface="Calibri"/>
              </a:rPr>
              <a:t>tekniske</a:t>
            </a:r>
            <a:r>
              <a:rPr lang="en-US">
                <a:cs typeface="Calibri"/>
              </a:rPr>
              <a:t> </a:t>
            </a:r>
            <a:r>
              <a:rPr lang="en-US" err="1">
                <a:cs typeface="Calibri"/>
              </a:rPr>
              <a:t>løsninger</a:t>
            </a:r>
            <a:r>
              <a:rPr lang="en-US">
                <a:cs typeface="Calibri"/>
              </a:rPr>
              <a:t>. </a:t>
            </a:r>
          </a:p>
          <a:p>
            <a:endParaRPr lang="en-US">
              <a:cs typeface="Calibri"/>
            </a:endParaRPr>
          </a:p>
          <a:p>
            <a:r>
              <a:rPr lang="en-US">
                <a:cs typeface="Calibri"/>
              </a:rPr>
              <a:t>Den </a:t>
            </a:r>
            <a:r>
              <a:rPr lang="en-US" err="1">
                <a:cs typeface="Calibri"/>
              </a:rPr>
              <a:t>næste</a:t>
            </a:r>
            <a:r>
              <a:rPr lang="en-US">
                <a:cs typeface="Calibri"/>
              </a:rPr>
              <a:t> </a:t>
            </a:r>
            <a:r>
              <a:rPr lang="en-US" err="1">
                <a:cs typeface="Calibri"/>
              </a:rPr>
              <a:t>sidde</a:t>
            </a:r>
            <a:r>
              <a:rPr lang="en-US">
                <a:cs typeface="Calibri"/>
              </a:rPr>
              <a:t>- </a:t>
            </a:r>
            <a:r>
              <a:rPr lang="en-US" err="1">
                <a:cs typeface="Calibri"/>
              </a:rPr>
              <a:t>eller</a:t>
            </a:r>
            <a:r>
              <a:rPr lang="en-US">
                <a:cs typeface="Calibri"/>
              </a:rPr>
              <a:t> </a:t>
            </a:r>
            <a:r>
              <a:rPr lang="en-US" err="1">
                <a:cs typeface="Calibri"/>
              </a:rPr>
              <a:t>ståstilling</a:t>
            </a:r>
            <a:r>
              <a:rPr lang="en-US">
                <a:cs typeface="Calibri"/>
              </a:rPr>
              <a:t> er den </a:t>
            </a:r>
            <a:r>
              <a:rPr lang="en-US" err="1">
                <a:cs typeface="Calibri"/>
              </a:rPr>
              <a:t>bedste</a:t>
            </a:r>
            <a:r>
              <a:rPr lang="en-US">
                <a:cs typeface="Calibri"/>
              </a:rPr>
              <a:t> = husk at varier </a:t>
            </a:r>
            <a:r>
              <a:rPr lang="en-US" err="1">
                <a:cs typeface="Calibri"/>
              </a:rPr>
              <a:t>stillingen</a:t>
            </a:r>
            <a:r>
              <a:rPr lang="en-US">
                <a:cs typeface="Calibri"/>
              </a:rPr>
              <a:t> </a:t>
            </a:r>
            <a:r>
              <a:rPr lang="en-US" err="1">
                <a:cs typeface="Calibri"/>
              </a:rPr>
              <a:t>ofte</a:t>
            </a:r>
            <a:r>
              <a:rPr lang="en-US">
                <a:cs typeface="Calibri"/>
              </a:rPr>
              <a:t>. Det er </a:t>
            </a:r>
            <a:r>
              <a:rPr lang="en-US" err="1">
                <a:cs typeface="Calibri"/>
              </a:rPr>
              <a:t>specielt</a:t>
            </a:r>
            <a:r>
              <a:rPr lang="en-US">
                <a:cs typeface="Calibri"/>
              </a:rPr>
              <a:t> </a:t>
            </a:r>
            <a:r>
              <a:rPr lang="en-US" err="1">
                <a:cs typeface="Calibri"/>
              </a:rPr>
              <a:t>udtalt</a:t>
            </a:r>
            <a:r>
              <a:rPr lang="en-US">
                <a:cs typeface="Calibri"/>
              </a:rPr>
              <a:t>, </a:t>
            </a:r>
            <a:r>
              <a:rPr lang="en-US" err="1">
                <a:cs typeface="Calibri"/>
              </a:rPr>
              <a:t>hvis</a:t>
            </a:r>
            <a:r>
              <a:rPr lang="en-US">
                <a:cs typeface="Calibri"/>
              </a:rPr>
              <a:t> du </a:t>
            </a:r>
            <a:r>
              <a:rPr lang="en-US" err="1">
                <a:cs typeface="Calibri"/>
              </a:rPr>
              <a:t>sidder</a:t>
            </a:r>
            <a:r>
              <a:rPr lang="en-US">
                <a:cs typeface="Calibri"/>
              </a:rPr>
              <a:t> med den </a:t>
            </a:r>
            <a:r>
              <a:rPr lang="en-US" err="1">
                <a:cs typeface="Calibri"/>
              </a:rPr>
              <a:t>bærbare</a:t>
            </a:r>
            <a:r>
              <a:rPr lang="en-US">
                <a:cs typeface="Calibri"/>
              </a:rPr>
              <a:t>, men </a:t>
            </a:r>
            <a:r>
              <a:rPr lang="en-US" err="1">
                <a:cs typeface="Calibri"/>
              </a:rPr>
              <a:t>gælder</a:t>
            </a:r>
            <a:r>
              <a:rPr lang="en-US">
                <a:cs typeface="Calibri"/>
              </a:rPr>
              <a:t> </a:t>
            </a:r>
            <a:r>
              <a:rPr lang="en-US" err="1">
                <a:cs typeface="Calibri"/>
              </a:rPr>
              <a:t>bestemt</a:t>
            </a:r>
            <a:r>
              <a:rPr lang="en-US">
                <a:cs typeface="Calibri"/>
              </a:rPr>
              <a:t> </a:t>
            </a:r>
            <a:r>
              <a:rPr lang="en-US" err="1">
                <a:cs typeface="Calibri"/>
              </a:rPr>
              <a:t>også</a:t>
            </a:r>
            <a:r>
              <a:rPr lang="en-US">
                <a:cs typeface="Calibri"/>
              </a:rPr>
              <a:t> </a:t>
            </a:r>
            <a:r>
              <a:rPr lang="en-US" err="1">
                <a:cs typeface="Calibri"/>
              </a:rPr>
              <a:t>ved</a:t>
            </a:r>
            <a:r>
              <a:rPr lang="en-US">
                <a:cs typeface="Calibri"/>
              </a:rPr>
              <a:t> det </a:t>
            </a:r>
            <a:r>
              <a:rPr lang="en-US" err="1">
                <a:cs typeface="Calibri"/>
              </a:rPr>
              <a:t>rigtige</a:t>
            </a:r>
            <a:r>
              <a:rPr lang="en-US">
                <a:cs typeface="Calibri"/>
              </a:rPr>
              <a:t> </a:t>
            </a:r>
            <a:r>
              <a:rPr lang="en-US" err="1">
                <a:cs typeface="Calibri"/>
              </a:rPr>
              <a:t>tastatur</a:t>
            </a:r>
          </a:p>
          <a:p>
            <a:endParaRPr lang="en-US">
              <a:cs typeface="Calibri"/>
            </a:endParaRPr>
          </a:p>
          <a:p>
            <a:r>
              <a:rPr lang="en-US">
                <a:cs typeface="Calibri"/>
              </a:rPr>
              <a:t>Husk det med at </a:t>
            </a:r>
            <a:r>
              <a:rPr lang="en-US" err="1">
                <a:cs typeface="Calibri"/>
              </a:rPr>
              <a:t>kigge</a:t>
            </a:r>
            <a:r>
              <a:rPr lang="en-US">
                <a:cs typeface="Calibri"/>
              </a:rPr>
              <a:t> </a:t>
            </a:r>
            <a:r>
              <a:rPr lang="en-US" err="1">
                <a:cs typeface="Calibri"/>
              </a:rPr>
              <a:t>væk</a:t>
            </a:r>
            <a:r>
              <a:rPr lang="en-US">
                <a:cs typeface="Calibri"/>
              </a:rPr>
              <a:t> </a:t>
            </a:r>
            <a:r>
              <a:rPr lang="en-US" err="1">
                <a:cs typeface="Calibri"/>
              </a:rPr>
              <a:t>fra</a:t>
            </a:r>
            <a:r>
              <a:rPr lang="en-US">
                <a:cs typeface="Calibri"/>
              </a:rPr>
              <a:t> </a:t>
            </a:r>
            <a:r>
              <a:rPr lang="en-US" err="1">
                <a:cs typeface="Calibri"/>
              </a:rPr>
              <a:t>skærmen</a:t>
            </a:r>
            <a:r>
              <a:rPr lang="en-US">
                <a:cs typeface="Calibri"/>
              </a:rPr>
              <a:t> </a:t>
            </a:r>
            <a:r>
              <a:rPr lang="en-US" err="1">
                <a:cs typeface="Calibri"/>
              </a:rPr>
              <a:t>hver</a:t>
            </a:r>
            <a:r>
              <a:rPr lang="en-US">
                <a:cs typeface="Calibri"/>
              </a:rPr>
              <a:t> 20 </a:t>
            </a:r>
            <a:r>
              <a:rPr lang="en-US" err="1">
                <a:cs typeface="Calibri"/>
              </a:rPr>
              <a:t>minut</a:t>
            </a:r>
            <a:r>
              <a:rPr lang="en-US">
                <a:cs typeface="Calibri"/>
              </a:rPr>
              <a:t>. </a:t>
            </a:r>
            <a:r>
              <a:rPr lang="en-US" err="1">
                <a:cs typeface="Calibri"/>
              </a:rPr>
              <a:t>Får</a:t>
            </a:r>
            <a:r>
              <a:rPr lang="en-US">
                <a:cs typeface="Calibri"/>
              </a:rPr>
              <a:t> vi alle </a:t>
            </a:r>
            <a:r>
              <a:rPr lang="en-US" err="1">
                <a:cs typeface="Calibri"/>
              </a:rPr>
              <a:t>gjort</a:t>
            </a:r>
            <a:r>
              <a:rPr lang="en-US">
                <a:cs typeface="Calibri"/>
              </a:rPr>
              <a:t> det?</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017F5A2D-95BA-4563-8942-34D5B2596410}" type="slidenum">
              <a:rPr lang="en-US"/>
              <a:t>8</a:t>
            </a:fld>
            <a:endParaRPr lang="en-US"/>
          </a:p>
        </p:txBody>
      </p:sp>
    </p:spTree>
    <p:extLst>
      <p:ext uri="{BB962C8B-B14F-4D97-AF65-F5344CB8AC3E}">
        <p14:creationId xmlns:p14="http://schemas.microsoft.com/office/powerpoint/2010/main" val="640447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 er </a:t>
            </a:r>
            <a:r>
              <a:rPr lang="en-US" err="1">
                <a:cs typeface="Calibri"/>
              </a:rPr>
              <a:t>gode</a:t>
            </a:r>
            <a:r>
              <a:rPr lang="en-US">
                <a:cs typeface="Calibri"/>
              </a:rPr>
              <a:t> link </a:t>
            </a:r>
            <a:r>
              <a:rPr lang="en-US" err="1">
                <a:cs typeface="Calibri"/>
              </a:rPr>
              <a:t>som</a:t>
            </a:r>
            <a:r>
              <a:rPr lang="en-US">
                <a:cs typeface="Calibri"/>
              </a:rPr>
              <a:t> inspiration. Der er </a:t>
            </a:r>
            <a:r>
              <a:rPr lang="en-US" err="1">
                <a:cs typeface="Calibri"/>
              </a:rPr>
              <a:t>på</a:t>
            </a:r>
            <a:r>
              <a:rPr lang="en-US">
                <a:cs typeface="Calibri"/>
              </a:rPr>
              <a:t> </a:t>
            </a:r>
            <a:r>
              <a:rPr lang="en-US" err="1">
                <a:cs typeface="Calibri"/>
              </a:rPr>
              <a:t>portalen</a:t>
            </a:r>
            <a:r>
              <a:rPr lang="en-US">
                <a:cs typeface="Calibri"/>
              </a:rPr>
              <a:t> under Physical Working </a:t>
            </a:r>
            <a:r>
              <a:rPr lang="en-US" err="1">
                <a:cs typeface="Calibri"/>
              </a:rPr>
              <a:t>enviroment</a:t>
            </a:r>
            <a:r>
              <a:rPr lang="en-US">
                <a:cs typeface="Calibri"/>
              </a:rPr>
              <a:t> </a:t>
            </a:r>
            <a:r>
              <a:rPr lang="en-US" err="1">
                <a:cs typeface="Calibri"/>
              </a:rPr>
              <a:t>ligeledes</a:t>
            </a:r>
            <a:r>
              <a:rPr lang="en-US">
                <a:cs typeface="Calibri"/>
              </a:rPr>
              <a:t> </a:t>
            </a:r>
            <a:r>
              <a:rPr lang="en-US" err="1">
                <a:cs typeface="Calibri"/>
              </a:rPr>
              <a:t>videoer</a:t>
            </a:r>
            <a:r>
              <a:rPr lang="en-US">
                <a:cs typeface="Calibri"/>
              </a:rPr>
              <a:t> der </a:t>
            </a:r>
            <a:r>
              <a:rPr lang="en-US" err="1">
                <a:cs typeface="Calibri"/>
              </a:rPr>
              <a:t>viser</a:t>
            </a:r>
            <a:r>
              <a:rPr lang="en-US">
                <a:cs typeface="Calibri"/>
              </a:rPr>
              <a:t> </a:t>
            </a:r>
            <a:r>
              <a:rPr lang="en-US" err="1">
                <a:cs typeface="Calibri"/>
              </a:rPr>
              <a:t>indretning</a:t>
            </a:r>
            <a:r>
              <a:rPr lang="en-US">
                <a:cs typeface="Calibri"/>
              </a:rPr>
              <a:t> </a:t>
            </a:r>
            <a:r>
              <a:rPr lang="en-US" err="1">
                <a:cs typeface="Calibri"/>
              </a:rPr>
              <a:t>af</a:t>
            </a:r>
            <a:r>
              <a:rPr lang="en-US">
                <a:cs typeface="Calibri"/>
              </a:rPr>
              <a:t> din </a:t>
            </a:r>
            <a:r>
              <a:rPr lang="en-US" err="1">
                <a:cs typeface="Calibri"/>
              </a:rPr>
              <a:t>arbejdsplads</a:t>
            </a:r>
            <a:r>
              <a:rPr lang="en-US">
                <a:cs typeface="Calibri"/>
              </a:rPr>
              <a:t>. </a:t>
            </a:r>
          </a:p>
          <a:p>
            <a:endParaRPr lang="en-US">
              <a:cs typeface="Calibri"/>
            </a:endParaRPr>
          </a:p>
          <a:p>
            <a:r>
              <a:rPr lang="en-US" err="1">
                <a:cs typeface="Calibri"/>
              </a:rPr>
              <a:t>Gør</a:t>
            </a:r>
            <a:r>
              <a:rPr lang="en-US">
                <a:cs typeface="Calibri"/>
              </a:rPr>
              <a:t> dig </a:t>
            </a:r>
            <a:r>
              <a:rPr lang="en-US" err="1">
                <a:cs typeface="Calibri"/>
              </a:rPr>
              <a:t>selv</a:t>
            </a:r>
            <a:r>
              <a:rPr lang="en-US">
                <a:cs typeface="Calibri"/>
              </a:rPr>
              <a:t> den </a:t>
            </a:r>
            <a:r>
              <a:rPr lang="en-US" err="1">
                <a:cs typeface="Calibri"/>
              </a:rPr>
              <a:t>tjeneste</a:t>
            </a:r>
            <a:r>
              <a:rPr lang="en-US">
                <a:cs typeface="Calibri"/>
              </a:rPr>
              <a:t>, at </a:t>
            </a:r>
            <a:r>
              <a:rPr lang="en-US" err="1">
                <a:cs typeface="Calibri"/>
              </a:rPr>
              <a:t>få</a:t>
            </a:r>
            <a:r>
              <a:rPr lang="en-US">
                <a:cs typeface="Calibri"/>
              </a:rPr>
              <a:t> </a:t>
            </a:r>
            <a:r>
              <a:rPr lang="en-US" err="1">
                <a:cs typeface="Calibri"/>
              </a:rPr>
              <a:t>kigget</a:t>
            </a:r>
            <a:r>
              <a:rPr lang="en-US">
                <a:cs typeface="Calibri"/>
              </a:rPr>
              <a:t> </a:t>
            </a:r>
            <a:r>
              <a:rPr lang="en-US" err="1">
                <a:cs typeface="Calibri"/>
              </a:rPr>
              <a:t>videoerne</a:t>
            </a:r>
            <a:r>
              <a:rPr lang="en-US">
                <a:cs typeface="Calibri"/>
              </a:rPr>
              <a:t> </a:t>
            </a:r>
            <a:r>
              <a:rPr lang="en-US" err="1">
                <a:cs typeface="Calibri"/>
              </a:rPr>
              <a:t>igennem</a:t>
            </a:r>
            <a:r>
              <a:rPr lang="en-US">
                <a:cs typeface="Calibri"/>
              </a:rPr>
              <a:t> </a:t>
            </a:r>
            <a:r>
              <a:rPr lang="en-US" err="1">
                <a:cs typeface="Calibri"/>
              </a:rPr>
              <a:t>en</a:t>
            </a:r>
            <a:r>
              <a:rPr lang="en-US">
                <a:cs typeface="Calibri"/>
              </a:rPr>
              <a:t> gang </a:t>
            </a:r>
            <a:r>
              <a:rPr lang="en-US" err="1">
                <a:cs typeface="Calibri"/>
              </a:rPr>
              <a:t>imellem</a:t>
            </a:r>
            <a:r>
              <a:rPr lang="en-US">
                <a:cs typeface="Calibri"/>
              </a:rPr>
              <a:t>. Din </a:t>
            </a:r>
            <a:r>
              <a:rPr lang="en-US" err="1">
                <a:cs typeface="Calibri"/>
              </a:rPr>
              <a:t>krop</a:t>
            </a:r>
            <a:r>
              <a:rPr lang="en-US">
                <a:cs typeface="Calibri"/>
              </a:rPr>
              <a:t> </a:t>
            </a:r>
            <a:r>
              <a:rPr lang="en-US" err="1">
                <a:cs typeface="Calibri"/>
              </a:rPr>
              <a:t>vil</a:t>
            </a:r>
            <a:r>
              <a:rPr lang="en-US">
                <a:cs typeface="Calibri"/>
              </a:rPr>
              <a:t> </a:t>
            </a:r>
            <a:r>
              <a:rPr lang="en-US" err="1">
                <a:cs typeface="Calibri"/>
              </a:rPr>
              <a:t>elske</a:t>
            </a:r>
            <a:r>
              <a:rPr lang="en-US">
                <a:cs typeface="Calibri"/>
              </a:rPr>
              <a:t> dig for det. </a:t>
            </a:r>
          </a:p>
          <a:p>
            <a:endParaRPr lang="en-US">
              <a:cs typeface="Calibri"/>
            </a:endParaRPr>
          </a:p>
          <a:p>
            <a:r>
              <a:rPr lang="en-US">
                <a:cs typeface="Calibri"/>
              </a:rPr>
              <a:t>Jeg </a:t>
            </a:r>
            <a:r>
              <a:rPr lang="en-US" err="1">
                <a:cs typeface="Calibri"/>
              </a:rPr>
              <a:t>håber</a:t>
            </a:r>
            <a:r>
              <a:rPr lang="en-US">
                <a:cs typeface="Calibri"/>
              </a:rPr>
              <a:t> I </a:t>
            </a:r>
            <a:r>
              <a:rPr lang="en-US" err="1">
                <a:cs typeface="Calibri"/>
              </a:rPr>
              <a:t>fik</a:t>
            </a:r>
            <a:r>
              <a:rPr lang="en-US">
                <a:cs typeface="Calibri"/>
              </a:rPr>
              <a:t> </a:t>
            </a:r>
            <a:r>
              <a:rPr lang="en-US" err="1">
                <a:cs typeface="Calibri"/>
              </a:rPr>
              <a:t>noget</a:t>
            </a:r>
            <a:r>
              <a:rPr lang="en-US">
                <a:cs typeface="Calibri"/>
              </a:rPr>
              <a:t> </a:t>
            </a:r>
            <a:r>
              <a:rPr lang="en-US" err="1">
                <a:cs typeface="Calibri"/>
              </a:rPr>
              <a:t>ud</a:t>
            </a:r>
            <a:r>
              <a:rPr lang="en-US">
                <a:cs typeface="Calibri"/>
              </a:rPr>
              <a:t> </a:t>
            </a:r>
            <a:r>
              <a:rPr lang="en-US" err="1">
                <a:cs typeface="Calibri"/>
              </a:rPr>
              <a:t>af</a:t>
            </a:r>
            <a:r>
              <a:rPr lang="en-US">
                <a:cs typeface="Calibri"/>
              </a:rPr>
              <a:t> </a:t>
            </a:r>
            <a:r>
              <a:rPr lang="en-US" err="1">
                <a:cs typeface="Calibri"/>
              </a:rPr>
              <a:t>gennemgangen</a:t>
            </a:r>
            <a:r>
              <a:rPr lang="en-US">
                <a:cs typeface="Calibri"/>
              </a:rPr>
              <a:t>. Sig </a:t>
            </a:r>
            <a:r>
              <a:rPr lang="en-US" err="1">
                <a:cs typeface="Calibri"/>
              </a:rPr>
              <a:t>til</a:t>
            </a:r>
            <a:r>
              <a:rPr lang="en-US">
                <a:cs typeface="Calibri"/>
              </a:rPr>
              <a:t>, </a:t>
            </a:r>
            <a:r>
              <a:rPr lang="en-US" err="1">
                <a:cs typeface="Calibri"/>
              </a:rPr>
              <a:t>hvis</a:t>
            </a:r>
            <a:r>
              <a:rPr lang="en-US">
                <a:cs typeface="Calibri"/>
              </a:rPr>
              <a:t> </a:t>
            </a:r>
            <a:r>
              <a:rPr lang="en-US" err="1">
                <a:cs typeface="Calibri"/>
              </a:rPr>
              <a:t>jeg</a:t>
            </a:r>
            <a:r>
              <a:rPr lang="en-US">
                <a:cs typeface="Calibri"/>
              </a:rPr>
              <a:t> </a:t>
            </a:r>
            <a:r>
              <a:rPr lang="en-US" err="1">
                <a:cs typeface="Calibri"/>
              </a:rPr>
              <a:t>kan</a:t>
            </a:r>
            <a:r>
              <a:rPr lang="en-US">
                <a:cs typeface="Calibri"/>
              </a:rPr>
              <a:t> </a:t>
            </a:r>
            <a:r>
              <a:rPr lang="en-US" err="1">
                <a:cs typeface="Calibri"/>
              </a:rPr>
              <a:t>hjælpe</a:t>
            </a:r>
            <a:r>
              <a:rPr lang="en-US">
                <a:cs typeface="Calibri"/>
              </a:rPr>
              <a:t> med </a:t>
            </a:r>
            <a:r>
              <a:rPr lang="en-US" err="1">
                <a:cs typeface="Calibri"/>
              </a:rPr>
              <a:t>noget</a:t>
            </a:r>
            <a:r>
              <a:rPr lang="en-US">
                <a:cs typeface="Calibri"/>
              </a:rPr>
              <a:t>.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17F5A2D-95BA-4563-8942-34D5B2596410}" type="slidenum">
              <a:rPr lang="en-US"/>
              <a:t>9</a:t>
            </a:fld>
            <a:endParaRPr lang="en-US"/>
          </a:p>
        </p:txBody>
      </p:sp>
    </p:spTree>
    <p:extLst>
      <p:ext uri="{BB962C8B-B14F-4D97-AF65-F5344CB8AC3E}">
        <p14:creationId xmlns:p14="http://schemas.microsoft.com/office/powerpoint/2010/main" val="1599205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It is incredibly important how we sit and how we use our equipment. There has been extra focus on this during the repatriation. In the future, most of us will work partly at home, and partly in the office with workstation equipment, chair and table. Therefore, it is very important that we know how the individual elements play together.
We start by looking at the chair, and xx - said yes to being a "model"
The height of the table is also important. Most of us have the opportunity to set and vary the height of the table during the working day.
The position of the screen's has some slightly overlooked options for setting - we'll take a look at that
Keyboard and mouse - There are different solutions and applications.</a:t>
            </a:r>
            <a:endParaRPr lang="en-US" dirty="0"/>
          </a:p>
        </p:txBody>
      </p:sp>
      <p:sp>
        <p:nvSpPr>
          <p:cNvPr id="4" name="Slide Number Placeholder 3"/>
          <p:cNvSpPr>
            <a:spLocks noGrp="1"/>
          </p:cNvSpPr>
          <p:nvPr>
            <p:ph type="sldNum" sz="quarter" idx="5"/>
          </p:nvPr>
        </p:nvSpPr>
        <p:spPr/>
        <p:txBody>
          <a:bodyPr/>
          <a:lstStyle/>
          <a:p>
            <a:fld id="{017F5A2D-95BA-4563-8942-34D5B2596410}" type="slidenum">
              <a:rPr lang="en-US"/>
              <a:t>‹#›</a:t>
            </a:fld>
            <a:endParaRPr lang="en-US"/>
          </a:p>
        </p:txBody>
      </p:sp>
    </p:spTree>
    <p:extLst>
      <p:ext uri="{BB962C8B-B14F-4D97-AF65-F5344CB8AC3E}">
        <p14:creationId xmlns:p14="http://schemas.microsoft.com/office/powerpoint/2010/main" val="2954964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orside blå">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1080000" y="2430000"/>
            <a:ext cx="10029600" cy="1974331"/>
          </a:xfrm>
        </p:spPr>
        <p:txBody>
          <a:bodyPr anchor="ctr" anchorCtr="1"/>
          <a:lstStyle>
            <a:lvl1pPr algn="ctr">
              <a:lnSpc>
                <a:spcPts val="6800"/>
              </a:lnSpc>
              <a:defRPr sz="6500"/>
            </a:lvl1pPr>
          </a:lstStyle>
          <a:p>
            <a:r>
              <a:rPr lang="da-DK"/>
              <a:t>Overskrift i én eller to linjer</a:t>
            </a:r>
          </a:p>
        </p:txBody>
      </p:sp>
      <p:sp>
        <p:nvSpPr>
          <p:cNvPr id="3" name="Undertitel 2">
            <a:extLst>
              <a:ext uri="{FF2B5EF4-FFF2-40B4-BE49-F238E27FC236}">
                <a16:creationId xmlns:a16="http://schemas.microsoft.com/office/drawing/2014/main" id="{E38D4223-0F1B-4E05-8C88-3A3C2027E55E}"/>
              </a:ext>
            </a:extLst>
          </p:cNvPr>
          <p:cNvSpPr>
            <a:spLocks noGrp="1" noChangeAspect="1"/>
          </p:cNvSpPr>
          <p:nvPr>
            <p:ph type="subTitle" idx="1"/>
          </p:nvPr>
        </p:nvSpPr>
        <p:spPr>
          <a:xfrm>
            <a:off x="1511523" y="6498000"/>
            <a:ext cx="9168954" cy="180492"/>
          </a:xfrm>
        </p:spPr>
        <p:txBody>
          <a:bodyPr anchor="b" anchorCtr="1">
            <a:noAutofit/>
          </a:bodyPr>
          <a:lstStyle>
            <a:lvl1pPr marL="0" indent="0" algn="ctr">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5" name="Billede 4">
            <a:extLst>
              <a:ext uri="{FF2B5EF4-FFF2-40B4-BE49-F238E27FC236}">
                <a16:creationId xmlns:a16="http://schemas.microsoft.com/office/drawing/2014/main" id="{FA02205D-50EE-40B2-AE8B-1B0723B7F5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96000" y="360000"/>
            <a:ext cx="1644193" cy="576000"/>
          </a:xfrm>
          <a:prstGeom prst="rect">
            <a:avLst/>
          </a:prstGeom>
        </p:spPr>
      </p:pic>
      <p:sp>
        <p:nvSpPr>
          <p:cNvPr id="9" name="Tekstfelt 8">
            <a:extLst>
              <a:ext uri="{FF2B5EF4-FFF2-40B4-BE49-F238E27FC236}">
                <a16:creationId xmlns:a16="http://schemas.microsoft.com/office/drawing/2014/main" id="{F48B27CF-E881-4DC6-AF41-2BD18179865E}"/>
              </a:ext>
            </a:extLst>
          </p:cNvPr>
          <p:cNvSpPr txBox="1"/>
          <p:nvPr/>
        </p:nvSpPr>
        <p:spPr>
          <a:xfrm>
            <a:off x="-1397479" y="0"/>
            <a:ext cx="1212841" cy="923330"/>
          </a:xfrm>
          <a:prstGeom prst="rect">
            <a:avLst/>
          </a:prstGeom>
          <a:noFill/>
        </p:spPr>
        <p:txBody>
          <a:bodyPr wrap="square" rtlCol="0">
            <a:spAutoFit/>
          </a:bodyPr>
          <a:lstStyle/>
          <a:p>
            <a:r>
              <a:rPr lang="da-DK" sz="900" b="0">
                <a:solidFill>
                  <a:schemeClr val="accent2"/>
                </a:solidFill>
              </a:rPr>
              <a:t>Logo, baggrundsfarve, overskrift og undertitel har fast placering og skriftstørrelse. </a:t>
            </a:r>
          </a:p>
        </p:txBody>
      </p:sp>
    </p:spTree>
    <p:extLst>
      <p:ext uri="{BB962C8B-B14F-4D97-AF65-F5344CB8AC3E}">
        <p14:creationId xmlns:p14="http://schemas.microsoft.com/office/powerpoint/2010/main" val="280164171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ekst + element">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a:xfrm>
            <a:off x="1080000" y="1080000"/>
            <a:ext cx="7387200" cy="576000"/>
          </a:xfrm>
        </p:spPr>
        <p:txBody>
          <a:bodyPr/>
          <a:lstStyle>
            <a:lvl1pPr>
              <a:defRPr>
                <a:solidFill>
                  <a:srgbClr val="001965"/>
                </a:solidFill>
              </a:defRPr>
            </a:lvl1pPr>
          </a:lstStyle>
          <a:p>
            <a:r>
              <a:rPr lang="da-DK"/>
              <a:t>Overskrift kan skrives i en eller flere linjer</a:t>
            </a:r>
          </a:p>
        </p:txBody>
      </p:sp>
      <p:sp>
        <p:nvSpPr>
          <p:cNvPr id="7" name="Pladsholder til tekst 6">
            <a:extLst>
              <a:ext uri="{FF2B5EF4-FFF2-40B4-BE49-F238E27FC236}">
                <a16:creationId xmlns:a16="http://schemas.microsoft.com/office/drawing/2014/main" id="{F21A953B-B315-4906-9921-E82BFDFEB5E5}"/>
              </a:ext>
            </a:extLst>
          </p:cNvPr>
          <p:cNvSpPr>
            <a:spLocks noGrp="1"/>
          </p:cNvSpPr>
          <p:nvPr>
            <p:ph type="body" sz="quarter" idx="10"/>
          </p:nvPr>
        </p:nvSpPr>
        <p:spPr>
          <a:xfrm>
            <a:off x="1080000" y="1980000"/>
            <a:ext cx="4744800" cy="4230000"/>
          </a:xfrm>
        </p:spPr>
        <p:txBody>
          <a:bodyPr/>
          <a:lstStyle>
            <a:lvl1pPr marL="0" indent="0">
              <a:spcBef>
                <a:spcPts val="0"/>
              </a:spcBef>
              <a:buFont typeface="Arial" panose="020B0604020202020204" pitchFamily="34" charset="0"/>
              <a:buNone/>
              <a:defRPr>
                <a:solidFill>
                  <a:srgbClr val="001965"/>
                </a:solidFill>
              </a:defRPr>
            </a:lvl1pPr>
            <a:lvl2pPr marL="288000" indent="-288000">
              <a:spcBef>
                <a:spcPts val="0"/>
              </a:spcBef>
              <a:spcAft>
                <a:spcPts val="0"/>
              </a:spcAft>
              <a:defRPr>
                <a:solidFill>
                  <a:srgbClr val="001965"/>
                </a:solidFill>
              </a:defRPr>
            </a:lvl2pPr>
            <a:lvl3pPr marL="576000" indent="-288000">
              <a:spcBef>
                <a:spcPts val="0"/>
              </a:spcBef>
              <a:spcAft>
                <a:spcPts val="0"/>
              </a:spcAft>
              <a:defRPr>
                <a:solidFill>
                  <a:srgbClr val="001965"/>
                </a:solidFill>
              </a:defRPr>
            </a:lvl3pPr>
            <a:lvl4pPr marL="864000" indent="-288000">
              <a:spcBef>
                <a:spcPts val="0"/>
              </a:spcBef>
              <a:spcAft>
                <a:spcPts val="0"/>
              </a:spcAft>
              <a:defRPr>
                <a:solidFill>
                  <a:srgbClr val="001965"/>
                </a:solidFill>
              </a:defRPr>
            </a:lvl4pPr>
            <a:lvl5pPr marL="1152000" indent="-288000">
              <a:spcBef>
                <a:spcPts val="0"/>
              </a:spcBef>
              <a:spcAft>
                <a:spcPts val="0"/>
              </a:spcAft>
              <a:defRPr>
                <a:solidFill>
                  <a:srgbClr val="001965"/>
                </a:solidFill>
              </a:defRPr>
            </a:lvl5pPr>
          </a:lstStyle>
          <a:p>
            <a:pPr lvl="0"/>
            <a:r>
              <a:rPr lang="da-DK"/>
              <a:t>Rediger typografien i masterens</a:t>
            </a:r>
          </a:p>
        </p:txBody>
      </p:sp>
      <p:pic>
        <p:nvPicPr>
          <p:cNvPr id="9" name="Billede 8" descr="Et billede, der indeholder monitor, skærm, mørk, tv&#10;&#10;Automatisk genereret beskrivelse">
            <a:extLst>
              <a:ext uri="{FF2B5EF4-FFF2-40B4-BE49-F238E27FC236}">
                <a16:creationId xmlns:a16="http://schemas.microsoft.com/office/drawing/2014/main" id="{B20CAC30-F57A-4E4B-A0B3-145437ABD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6" name="Tekstfelt 5">
            <a:extLst>
              <a:ext uri="{FF2B5EF4-FFF2-40B4-BE49-F238E27FC236}">
                <a16:creationId xmlns:a16="http://schemas.microsoft.com/office/drawing/2014/main" id="{5069E749-0D94-4B40-9493-5D2B9A91E77F}"/>
              </a:ext>
            </a:extLst>
          </p:cNvPr>
          <p:cNvSpPr txBox="1"/>
          <p:nvPr/>
        </p:nvSpPr>
        <p:spPr>
          <a:xfrm>
            <a:off x="-1397479" y="0"/>
            <a:ext cx="1274387" cy="2200602"/>
          </a:xfrm>
          <a:prstGeom prst="rect">
            <a:avLst/>
          </a:prstGeom>
          <a:noFill/>
        </p:spPr>
        <p:txBody>
          <a:bodyPr wrap="square" rtlCol="0">
            <a:spAutoFit/>
          </a:bodyPr>
          <a:lstStyle/>
          <a:p>
            <a:r>
              <a:rPr lang="da-DK" sz="900" b="0">
                <a:solidFill>
                  <a:schemeClr val="accent2"/>
                </a:solidFill>
              </a:rPr>
              <a:t>Logo, overskrift, tekstfelt og felt til valgfrit element har fast størrelse og placering. </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Skal der vises et større element – vælges layoutet ”Element u/tekst”</a:t>
            </a:r>
          </a:p>
          <a:p>
            <a:endParaRPr lang="da-DK" sz="1100" b="0">
              <a:solidFill>
                <a:schemeClr val="accent2"/>
              </a:solidFill>
            </a:endParaRPr>
          </a:p>
        </p:txBody>
      </p:sp>
      <p:sp>
        <p:nvSpPr>
          <p:cNvPr id="4" name="Pladsholder til indhold 3">
            <a:extLst>
              <a:ext uri="{FF2B5EF4-FFF2-40B4-BE49-F238E27FC236}">
                <a16:creationId xmlns:a16="http://schemas.microsoft.com/office/drawing/2014/main" id="{4D228619-7AD1-4B3C-8594-2DBB998BA5A4}"/>
              </a:ext>
            </a:extLst>
          </p:cNvPr>
          <p:cNvSpPr>
            <a:spLocks noGrp="1"/>
          </p:cNvSpPr>
          <p:nvPr>
            <p:ph sz="quarter" idx="11"/>
          </p:nvPr>
        </p:nvSpPr>
        <p:spPr>
          <a:xfrm>
            <a:off x="6364800" y="1980000"/>
            <a:ext cx="4744800" cy="4230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336810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Element u/tekst">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a:xfrm>
            <a:off x="1080000" y="1080000"/>
            <a:ext cx="7387200" cy="576000"/>
          </a:xfrm>
        </p:spPr>
        <p:txBody>
          <a:bodyPr/>
          <a:lstStyle>
            <a:lvl1pPr>
              <a:defRPr>
                <a:solidFill>
                  <a:srgbClr val="001965"/>
                </a:solidFill>
              </a:defRPr>
            </a:lvl1pPr>
          </a:lstStyle>
          <a:p>
            <a:r>
              <a:rPr lang="da-DK"/>
              <a:t>Overskrift kan skrives i en eller flere linjer</a:t>
            </a:r>
          </a:p>
        </p:txBody>
      </p:sp>
      <p:pic>
        <p:nvPicPr>
          <p:cNvPr id="9" name="Billede 8" descr="Et billede, der indeholder monitor, skærm, mørk, tv&#10;&#10;Automatisk genereret beskrivelse">
            <a:extLst>
              <a:ext uri="{FF2B5EF4-FFF2-40B4-BE49-F238E27FC236}">
                <a16:creationId xmlns:a16="http://schemas.microsoft.com/office/drawing/2014/main" id="{B20CAC30-F57A-4E4B-A0B3-145437ABD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5" name="Tekstfelt 4">
            <a:extLst>
              <a:ext uri="{FF2B5EF4-FFF2-40B4-BE49-F238E27FC236}">
                <a16:creationId xmlns:a16="http://schemas.microsoft.com/office/drawing/2014/main" id="{CDA9DB07-933E-4F50-854B-530ABB65A855}"/>
              </a:ext>
            </a:extLst>
          </p:cNvPr>
          <p:cNvSpPr txBox="1"/>
          <p:nvPr/>
        </p:nvSpPr>
        <p:spPr>
          <a:xfrm>
            <a:off x="-1397479" y="0"/>
            <a:ext cx="1397479" cy="2062103"/>
          </a:xfrm>
          <a:prstGeom prst="rect">
            <a:avLst/>
          </a:prstGeom>
          <a:noFill/>
        </p:spPr>
        <p:txBody>
          <a:bodyPr wrap="square" rtlCol="0">
            <a:spAutoFit/>
          </a:bodyPr>
          <a:lstStyle/>
          <a:p>
            <a:r>
              <a:rPr lang="da-DK" sz="900" b="0">
                <a:solidFill>
                  <a:schemeClr val="accent2"/>
                </a:solidFill>
              </a:rPr>
              <a:t>Logo, overskrift, tekstfelt og felt til diagram har fast størrelse og placering. </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Skal der skrives tekst til elementet – vælges layoutet ”Tekst + element”</a:t>
            </a:r>
          </a:p>
          <a:p>
            <a:endParaRPr lang="da-DK" sz="1100" b="0">
              <a:solidFill>
                <a:schemeClr val="accent2"/>
              </a:solidFill>
            </a:endParaRPr>
          </a:p>
        </p:txBody>
      </p:sp>
      <p:sp>
        <p:nvSpPr>
          <p:cNvPr id="4" name="Pladsholder til indhold 3">
            <a:extLst>
              <a:ext uri="{FF2B5EF4-FFF2-40B4-BE49-F238E27FC236}">
                <a16:creationId xmlns:a16="http://schemas.microsoft.com/office/drawing/2014/main" id="{382609D1-E96A-40F7-ADD6-628D5CD3030C}"/>
              </a:ext>
            </a:extLst>
          </p:cNvPr>
          <p:cNvSpPr>
            <a:spLocks noGrp="1"/>
          </p:cNvSpPr>
          <p:nvPr>
            <p:ph sz="quarter" idx="10"/>
          </p:nvPr>
        </p:nvSpPr>
        <p:spPr>
          <a:xfrm>
            <a:off x="1079499" y="1980000"/>
            <a:ext cx="10029600" cy="4230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4024209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verskrift + video">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p:txBody>
          <a:bodyPr/>
          <a:lstStyle>
            <a:lvl1pPr>
              <a:defRPr>
                <a:solidFill>
                  <a:srgbClr val="001965"/>
                </a:solidFill>
              </a:defRPr>
            </a:lvl1pPr>
          </a:lstStyle>
          <a:p>
            <a:r>
              <a:rPr lang="da-DK"/>
              <a:t>Overskrift kan skrives i en eller flere linjer</a:t>
            </a:r>
          </a:p>
        </p:txBody>
      </p:sp>
      <p:pic>
        <p:nvPicPr>
          <p:cNvPr id="9" name="Billede 8" descr="Et billede, der indeholder monitor, skærm, mørk, tv&#10;&#10;Automatisk genereret beskrivelse">
            <a:extLst>
              <a:ext uri="{FF2B5EF4-FFF2-40B4-BE49-F238E27FC236}">
                <a16:creationId xmlns:a16="http://schemas.microsoft.com/office/drawing/2014/main" id="{B20CAC30-F57A-4E4B-A0B3-145437ABD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4" name="Pladsholder til medieklip 3">
            <a:extLst>
              <a:ext uri="{FF2B5EF4-FFF2-40B4-BE49-F238E27FC236}">
                <a16:creationId xmlns:a16="http://schemas.microsoft.com/office/drawing/2014/main" id="{4BE0A61E-C3E8-4AA6-A6F6-5EFBCE1D63E5}"/>
              </a:ext>
            </a:extLst>
          </p:cNvPr>
          <p:cNvSpPr>
            <a:spLocks noGrp="1"/>
          </p:cNvSpPr>
          <p:nvPr>
            <p:ph type="media" sz="quarter" idx="10"/>
          </p:nvPr>
        </p:nvSpPr>
        <p:spPr>
          <a:xfrm>
            <a:off x="1079500" y="1980000"/>
            <a:ext cx="7387200" cy="4230000"/>
          </a:xfrm>
        </p:spPr>
        <p:txBody>
          <a:bodyPr/>
          <a:lstStyle/>
          <a:p>
            <a:r>
              <a:rPr lang="da-DK"/>
              <a:t>Klik på ikonet for at tilføje et medie</a:t>
            </a:r>
          </a:p>
        </p:txBody>
      </p:sp>
      <p:sp>
        <p:nvSpPr>
          <p:cNvPr id="5" name="Tekstfelt 4">
            <a:extLst>
              <a:ext uri="{FF2B5EF4-FFF2-40B4-BE49-F238E27FC236}">
                <a16:creationId xmlns:a16="http://schemas.microsoft.com/office/drawing/2014/main" id="{1C880CEE-1C13-4651-AFF8-73834D3D9C8C}"/>
              </a:ext>
            </a:extLst>
          </p:cNvPr>
          <p:cNvSpPr txBox="1"/>
          <p:nvPr/>
        </p:nvSpPr>
        <p:spPr>
          <a:xfrm>
            <a:off x="-1397479" y="0"/>
            <a:ext cx="1274387" cy="1754326"/>
          </a:xfrm>
          <a:prstGeom prst="rect">
            <a:avLst/>
          </a:prstGeom>
          <a:noFill/>
        </p:spPr>
        <p:txBody>
          <a:bodyPr wrap="square" rtlCol="0">
            <a:spAutoFit/>
          </a:bodyPr>
          <a:lstStyle/>
          <a:p>
            <a:r>
              <a:rPr lang="da-DK" sz="900" b="0">
                <a:solidFill>
                  <a:schemeClr val="accent2"/>
                </a:solidFill>
              </a:rPr>
              <a:t>Logo, overskrift og videofelt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Den video du indsætter fylder pladsholderen.</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1037951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Video - fuldt slide">
    <p:bg>
      <p:bgRef idx="1001">
        <a:schemeClr val="bg1"/>
      </p:bgRef>
    </p:bg>
    <p:spTree>
      <p:nvGrpSpPr>
        <p:cNvPr id="1" name=""/>
        <p:cNvGrpSpPr/>
        <p:nvPr/>
      </p:nvGrpSpPr>
      <p:grpSpPr>
        <a:xfrm>
          <a:off x="0" y="0"/>
          <a:ext cx="0" cy="0"/>
          <a:chOff x="0" y="0"/>
          <a:chExt cx="0" cy="0"/>
        </a:xfrm>
      </p:grpSpPr>
      <p:pic>
        <p:nvPicPr>
          <p:cNvPr id="9" name="Billede 8" descr="Et billede, der indeholder monitor, skærm, mørk, tv&#10;&#10;Automatisk genereret beskrivelse">
            <a:extLst>
              <a:ext uri="{FF2B5EF4-FFF2-40B4-BE49-F238E27FC236}">
                <a16:creationId xmlns:a16="http://schemas.microsoft.com/office/drawing/2014/main" id="{B20CAC30-F57A-4E4B-A0B3-145437ABD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4" name="Pladsholder til medieklip 3">
            <a:extLst>
              <a:ext uri="{FF2B5EF4-FFF2-40B4-BE49-F238E27FC236}">
                <a16:creationId xmlns:a16="http://schemas.microsoft.com/office/drawing/2014/main" id="{4BE0A61E-C3E8-4AA6-A6F6-5EFBCE1D63E5}"/>
              </a:ext>
            </a:extLst>
          </p:cNvPr>
          <p:cNvSpPr>
            <a:spLocks noGrp="1"/>
          </p:cNvSpPr>
          <p:nvPr>
            <p:ph type="media" sz="quarter" idx="10"/>
          </p:nvPr>
        </p:nvSpPr>
        <p:spPr>
          <a:xfrm>
            <a:off x="0" y="0"/>
            <a:ext cx="12189600" cy="6858000"/>
          </a:xfrm>
        </p:spPr>
        <p:txBody>
          <a:bodyPr/>
          <a:lstStyle/>
          <a:p>
            <a:r>
              <a:rPr lang="da-DK"/>
              <a:t>Klik på ikonet for at tilføje et medie</a:t>
            </a:r>
          </a:p>
        </p:txBody>
      </p:sp>
      <p:sp>
        <p:nvSpPr>
          <p:cNvPr id="6" name="Tekstfelt 5">
            <a:extLst>
              <a:ext uri="{FF2B5EF4-FFF2-40B4-BE49-F238E27FC236}">
                <a16:creationId xmlns:a16="http://schemas.microsoft.com/office/drawing/2014/main" id="{81E66E48-BC9F-4E17-A811-E690074C05B6}"/>
              </a:ext>
            </a:extLst>
          </p:cNvPr>
          <p:cNvSpPr txBox="1"/>
          <p:nvPr/>
        </p:nvSpPr>
        <p:spPr>
          <a:xfrm>
            <a:off x="-1397479" y="0"/>
            <a:ext cx="12743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Videoen fylder hele siden.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2100144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reaker_id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1080001" y="2430000"/>
            <a:ext cx="9143999" cy="1800000"/>
          </a:xfrm>
        </p:spPr>
        <p:txBody>
          <a:bodyPr anchor="ctr" anchorCtr="1"/>
          <a:lstStyle>
            <a:lvl1pPr algn="ctr">
              <a:lnSpc>
                <a:spcPts val="5300"/>
              </a:lnSpc>
              <a:defRPr sz="5000">
                <a:solidFill>
                  <a:srgbClr val="001965"/>
                </a:solidFill>
              </a:defRPr>
            </a:lvl1pPr>
          </a:lstStyle>
          <a:p>
            <a:r>
              <a:rPr lang="da-DK"/>
              <a:t>Overskrift i én eller to linjer</a:t>
            </a:r>
          </a:p>
        </p:txBody>
      </p:sp>
      <p:pic>
        <p:nvPicPr>
          <p:cNvPr id="6" name="Billede 5" descr="Et billede, der indeholder monitor, skærm, mørk, tv&#10;&#10;Automatisk genereret beskrivelse">
            <a:extLst>
              <a:ext uri="{FF2B5EF4-FFF2-40B4-BE49-F238E27FC236}">
                <a16:creationId xmlns:a16="http://schemas.microsoft.com/office/drawing/2014/main" id="{081D9564-03BD-4183-91E0-48ADE41F3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5" name="Tekstfelt 4">
            <a:extLst>
              <a:ext uri="{FF2B5EF4-FFF2-40B4-BE49-F238E27FC236}">
                <a16:creationId xmlns:a16="http://schemas.microsoft.com/office/drawing/2014/main" id="{1BB5BAB5-4944-49F3-A4A2-4F7506833D86}"/>
              </a:ext>
            </a:extLst>
          </p:cNvPr>
          <p:cNvSpPr txBox="1"/>
          <p:nvPr/>
        </p:nvSpPr>
        <p:spPr>
          <a:xfrm>
            <a:off x="-1415561" y="0"/>
            <a:ext cx="1230924" cy="646331"/>
          </a:xfrm>
          <a:prstGeom prst="rect">
            <a:avLst/>
          </a:prstGeom>
          <a:noFill/>
        </p:spPr>
        <p:txBody>
          <a:bodyPr wrap="square" rtlCol="0">
            <a:spAutoFit/>
          </a:bodyPr>
          <a:lstStyle/>
          <a:p>
            <a:r>
              <a:rPr lang="da-DK" sz="900" b="0">
                <a:solidFill>
                  <a:schemeClr val="accent2"/>
                </a:solidFill>
              </a:rPr>
              <a:t>Logo, baggrunds- grafik og overskrift har fast placering og skriftstørrelse. </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150386339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reaker_Vid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1080001" y="2430000"/>
            <a:ext cx="9143999" cy="1800000"/>
          </a:xfrm>
        </p:spPr>
        <p:txBody>
          <a:bodyPr anchor="ctr" anchorCtr="1"/>
          <a:lstStyle>
            <a:lvl1pPr algn="ctr">
              <a:lnSpc>
                <a:spcPts val="5300"/>
              </a:lnSpc>
              <a:defRPr sz="5000">
                <a:solidFill>
                  <a:srgbClr val="001965"/>
                </a:solidFill>
              </a:defRPr>
            </a:lvl1pPr>
          </a:lstStyle>
          <a:p>
            <a:r>
              <a:rPr lang="da-DK"/>
              <a:t>Overskrift i én eller to linjer</a:t>
            </a:r>
          </a:p>
        </p:txBody>
      </p:sp>
      <p:pic>
        <p:nvPicPr>
          <p:cNvPr id="6" name="Billede 5" descr="Et billede, der indeholder monitor, skærm, mørk, tv&#10;&#10;Automatisk genereret beskrivelse">
            <a:extLst>
              <a:ext uri="{FF2B5EF4-FFF2-40B4-BE49-F238E27FC236}">
                <a16:creationId xmlns:a16="http://schemas.microsoft.com/office/drawing/2014/main" id="{081D9564-03BD-4183-91E0-48ADE41F3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4" name="Tekstfelt 3">
            <a:extLst>
              <a:ext uri="{FF2B5EF4-FFF2-40B4-BE49-F238E27FC236}">
                <a16:creationId xmlns:a16="http://schemas.microsoft.com/office/drawing/2014/main" id="{64D83623-5A7C-46FB-A9B9-08D3AF74262C}"/>
              </a:ext>
            </a:extLst>
          </p:cNvPr>
          <p:cNvSpPr txBox="1"/>
          <p:nvPr/>
        </p:nvSpPr>
        <p:spPr>
          <a:xfrm>
            <a:off x="-1415561" y="0"/>
            <a:ext cx="1230924" cy="646331"/>
          </a:xfrm>
          <a:prstGeom prst="rect">
            <a:avLst/>
          </a:prstGeom>
          <a:noFill/>
        </p:spPr>
        <p:txBody>
          <a:bodyPr wrap="square" rtlCol="0">
            <a:spAutoFit/>
          </a:bodyPr>
          <a:lstStyle/>
          <a:p>
            <a:r>
              <a:rPr lang="da-DK" sz="900" b="0">
                <a:solidFill>
                  <a:schemeClr val="accent2"/>
                </a:solidFill>
              </a:rPr>
              <a:t>Logo, baggrunds- grafik og overskrift har fast placering og skriftstørrelse.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338599576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reaker_F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1080001" y="2430000"/>
            <a:ext cx="9143999" cy="1800000"/>
          </a:xfrm>
        </p:spPr>
        <p:txBody>
          <a:bodyPr anchor="ctr" anchorCtr="1"/>
          <a:lstStyle>
            <a:lvl1pPr algn="ctr">
              <a:lnSpc>
                <a:spcPts val="5300"/>
              </a:lnSpc>
              <a:defRPr sz="5000">
                <a:solidFill>
                  <a:schemeClr val="bg1"/>
                </a:solidFill>
              </a:defRPr>
            </a:lvl1pPr>
          </a:lstStyle>
          <a:p>
            <a:r>
              <a:rPr lang="da-DK"/>
              <a:t>Overskrift i én eller to linjer</a:t>
            </a:r>
          </a:p>
        </p:txBody>
      </p:sp>
      <p:pic>
        <p:nvPicPr>
          <p:cNvPr id="6" name="Billede 5">
            <a:extLst>
              <a:ext uri="{FF2B5EF4-FFF2-40B4-BE49-F238E27FC236}">
                <a16:creationId xmlns:a16="http://schemas.microsoft.com/office/drawing/2014/main" id="{081D9564-03BD-4183-91E0-48ADE41F36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6000" y="360000"/>
            <a:ext cx="235459" cy="395999"/>
          </a:xfrm>
          <a:prstGeom prst="rect">
            <a:avLst/>
          </a:prstGeom>
        </p:spPr>
      </p:pic>
      <p:sp>
        <p:nvSpPr>
          <p:cNvPr id="4" name="Tekstfelt 3">
            <a:extLst>
              <a:ext uri="{FF2B5EF4-FFF2-40B4-BE49-F238E27FC236}">
                <a16:creationId xmlns:a16="http://schemas.microsoft.com/office/drawing/2014/main" id="{A1DDAB5D-50CA-4D81-90A9-C7F1B27AED3D}"/>
              </a:ext>
            </a:extLst>
          </p:cNvPr>
          <p:cNvSpPr txBox="1"/>
          <p:nvPr/>
        </p:nvSpPr>
        <p:spPr>
          <a:xfrm>
            <a:off x="-1415561" y="0"/>
            <a:ext cx="1230924" cy="646331"/>
          </a:xfrm>
          <a:prstGeom prst="rect">
            <a:avLst/>
          </a:prstGeom>
          <a:noFill/>
        </p:spPr>
        <p:txBody>
          <a:bodyPr wrap="square" rtlCol="0">
            <a:spAutoFit/>
          </a:bodyPr>
          <a:lstStyle/>
          <a:p>
            <a:r>
              <a:rPr lang="da-DK" sz="900" b="0">
                <a:solidFill>
                  <a:schemeClr val="accent2"/>
                </a:solidFill>
              </a:rPr>
              <a:t>Logo, baggrunds- grafik og overskrift har fast placering og skriftstørrelse.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5452" t="37659" b="8243"/>
          <a:stretch/>
        </p:blipFill>
        <p:spPr>
          <a:xfrm rot="16200000">
            <a:off x="58297" y="5939382"/>
            <a:ext cx="917558" cy="233265"/>
          </a:xfrm>
          <a:prstGeom prst="rect">
            <a:avLst/>
          </a:prstGeom>
        </p:spPr>
      </p:pic>
    </p:spTree>
    <p:extLst>
      <p:ext uri="{BB962C8B-B14F-4D97-AF65-F5344CB8AC3E}">
        <p14:creationId xmlns:p14="http://schemas.microsoft.com/office/powerpoint/2010/main" val="180428926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reaker_fuldside bille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1080000" y="2430000"/>
            <a:ext cx="10029600" cy="1974331"/>
          </a:xfrm>
        </p:spPr>
        <p:txBody>
          <a:bodyPr anchor="ctr" anchorCtr="1"/>
          <a:lstStyle>
            <a:lvl1pPr algn="ctr">
              <a:lnSpc>
                <a:spcPts val="5300"/>
              </a:lnSpc>
              <a:defRPr sz="5000"/>
            </a:lvl1pPr>
          </a:lstStyle>
          <a:p>
            <a:r>
              <a:rPr lang="da-DK"/>
              <a:t>Overskrift i én eller to linjer</a:t>
            </a:r>
          </a:p>
        </p:txBody>
      </p:sp>
      <p:sp>
        <p:nvSpPr>
          <p:cNvPr id="17" name="Pladsholder til billede 16">
            <a:extLst>
              <a:ext uri="{FF2B5EF4-FFF2-40B4-BE49-F238E27FC236}">
                <a16:creationId xmlns:a16="http://schemas.microsoft.com/office/drawing/2014/main" id="{7B09BBE5-4447-4617-B001-8FABBEBC6130}"/>
              </a:ext>
            </a:extLst>
          </p:cNvPr>
          <p:cNvSpPr>
            <a:spLocks noGrp="1"/>
          </p:cNvSpPr>
          <p:nvPr>
            <p:ph type="pic" sz="quarter" idx="12" hasCustomPrompt="1"/>
          </p:nvPr>
        </p:nvSpPr>
        <p:spPr>
          <a:xfrm>
            <a:off x="0" y="0"/>
            <a:ext cx="12189600" cy="6858000"/>
          </a:xfrm>
        </p:spPr>
        <p:txBody>
          <a:bodyPr/>
          <a:lstStyle>
            <a:lvl1pPr marL="0" indent="0">
              <a:buFont typeface="Arial" panose="020B0604020202020204" pitchFamily="34" charset="0"/>
              <a:buNone/>
              <a:defRPr/>
            </a:lvl1pPr>
          </a:lstStyle>
          <a:p>
            <a:r>
              <a:rPr lang="da-DK"/>
              <a:t> </a:t>
            </a:r>
          </a:p>
        </p:txBody>
      </p:sp>
      <p:sp>
        <p:nvSpPr>
          <p:cNvPr id="13" name="Pladsholder til billede 12">
            <a:extLst>
              <a:ext uri="{FF2B5EF4-FFF2-40B4-BE49-F238E27FC236}">
                <a16:creationId xmlns:a16="http://schemas.microsoft.com/office/drawing/2014/main" id="{40B71F0E-9797-491E-A2D3-123CFCD1A7FE}"/>
              </a:ext>
            </a:extLst>
          </p:cNvPr>
          <p:cNvSpPr>
            <a:spLocks noGrp="1"/>
          </p:cNvSpPr>
          <p:nvPr>
            <p:ph type="pic" sz="quarter" idx="10" hasCustomPrompt="1"/>
          </p:nvPr>
        </p:nvSpPr>
        <p:spPr>
          <a:xfrm>
            <a:off x="396000" y="360000"/>
            <a:ext cx="234000" cy="396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da-DK"/>
              <a:t> </a:t>
            </a:r>
          </a:p>
        </p:txBody>
      </p:sp>
      <p:sp>
        <p:nvSpPr>
          <p:cNvPr id="7" name="Tekstfelt 6">
            <a:extLst>
              <a:ext uri="{FF2B5EF4-FFF2-40B4-BE49-F238E27FC236}">
                <a16:creationId xmlns:a16="http://schemas.microsoft.com/office/drawing/2014/main" id="{FBB51C28-DF2B-479A-B56E-8C7C7F9B0209}"/>
              </a:ext>
            </a:extLst>
          </p:cNvPr>
          <p:cNvSpPr txBox="1"/>
          <p:nvPr/>
        </p:nvSpPr>
        <p:spPr>
          <a:xfrm>
            <a:off x="-1468316" y="0"/>
            <a:ext cx="1283677" cy="3000821"/>
          </a:xfrm>
          <a:prstGeom prst="rect">
            <a:avLst/>
          </a:prstGeom>
          <a:noFill/>
        </p:spPr>
        <p:txBody>
          <a:bodyPr wrap="square" rtlCol="0">
            <a:spAutoFit/>
          </a:bodyPr>
          <a:lstStyle/>
          <a:p>
            <a:r>
              <a:rPr lang="da-DK" sz="900" b="0">
                <a:solidFill>
                  <a:schemeClr val="accent2"/>
                </a:solidFill>
              </a:rPr>
              <a:t>Indsæt fuldside billede ved klik på billede ikon midt på siden.</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Dernæst højreklik og vælg ”flyt bagest”.</a:t>
            </a:r>
          </a:p>
          <a:p>
            <a:endParaRPr lang="da-DK" sz="900" b="0">
              <a:solidFill>
                <a:schemeClr val="accent2"/>
              </a:solidFill>
            </a:endParaRPr>
          </a:p>
          <a:p>
            <a:r>
              <a:rPr lang="da-DK" sz="900" b="0">
                <a:solidFill>
                  <a:schemeClr val="accent2"/>
                </a:solidFill>
              </a:rPr>
              <a:t>Logo og overskrift har fast placering og skriftstørrelse. Vælg derfor et foto, som egner sig til at have en overskrift i midten. </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Er der brug for at skifte logomærket (F’et) øverst på siden, fordi billedet er for mørkt/lyst – se vejledning.</a:t>
            </a:r>
          </a:p>
        </p:txBody>
      </p:sp>
    </p:spTree>
    <p:extLst>
      <p:ext uri="{BB962C8B-B14F-4D97-AF65-F5344CB8AC3E}">
        <p14:creationId xmlns:p14="http://schemas.microsoft.com/office/powerpoint/2010/main" val="258841646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eldi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1080000" y="2430000"/>
            <a:ext cx="10029600" cy="1974331"/>
          </a:xfrm>
        </p:spPr>
        <p:txBody>
          <a:bodyPr anchor="ctr" anchorCtr="1"/>
          <a:lstStyle>
            <a:lvl1pPr algn="ctr">
              <a:lnSpc>
                <a:spcPts val="6800"/>
              </a:lnSpc>
              <a:defRPr sz="6500"/>
            </a:lvl1pPr>
          </a:lstStyle>
          <a:p>
            <a:r>
              <a:rPr lang="da-DK"/>
              <a:t>Overskrift i én eller to linjer</a:t>
            </a:r>
          </a:p>
        </p:txBody>
      </p:sp>
      <p:sp>
        <p:nvSpPr>
          <p:cNvPr id="3" name="Undertitel 2">
            <a:extLst>
              <a:ext uri="{FF2B5EF4-FFF2-40B4-BE49-F238E27FC236}">
                <a16:creationId xmlns:a16="http://schemas.microsoft.com/office/drawing/2014/main" id="{E38D4223-0F1B-4E05-8C88-3A3C2027E55E}"/>
              </a:ext>
            </a:extLst>
          </p:cNvPr>
          <p:cNvSpPr>
            <a:spLocks noGrp="1" noChangeAspect="1"/>
          </p:cNvSpPr>
          <p:nvPr>
            <p:ph type="subTitle" idx="1"/>
          </p:nvPr>
        </p:nvSpPr>
        <p:spPr>
          <a:xfrm>
            <a:off x="1511523" y="6498000"/>
            <a:ext cx="9168954" cy="180492"/>
          </a:xfrm>
        </p:spPr>
        <p:txBody>
          <a:bodyPr anchor="b" anchorCtr="1">
            <a:noAutofit/>
          </a:bodyPr>
          <a:lstStyle>
            <a:lvl1pPr marL="0" indent="0" algn="ctr">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5" name="Billede 4">
            <a:extLst>
              <a:ext uri="{FF2B5EF4-FFF2-40B4-BE49-F238E27FC236}">
                <a16:creationId xmlns:a16="http://schemas.microsoft.com/office/drawing/2014/main" id="{FA02205D-50EE-40B2-AE8B-1B0723B7F5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96000" y="360000"/>
            <a:ext cx="1644193" cy="576000"/>
          </a:xfrm>
          <a:prstGeom prst="rect">
            <a:avLst/>
          </a:prstGeom>
        </p:spPr>
      </p:pic>
      <p:sp>
        <p:nvSpPr>
          <p:cNvPr id="9" name="Tekstfelt 8">
            <a:extLst>
              <a:ext uri="{FF2B5EF4-FFF2-40B4-BE49-F238E27FC236}">
                <a16:creationId xmlns:a16="http://schemas.microsoft.com/office/drawing/2014/main" id="{F48B27CF-E881-4DC6-AF41-2BD18179865E}"/>
              </a:ext>
            </a:extLst>
          </p:cNvPr>
          <p:cNvSpPr txBox="1"/>
          <p:nvPr/>
        </p:nvSpPr>
        <p:spPr>
          <a:xfrm>
            <a:off x="-1397479" y="0"/>
            <a:ext cx="1212841" cy="923330"/>
          </a:xfrm>
          <a:prstGeom prst="rect">
            <a:avLst/>
          </a:prstGeom>
          <a:noFill/>
        </p:spPr>
        <p:txBody>
          <a:bodyPr wrap="square" rtlCol="0">
            <a:spAutoFit/>
          </a:bodyPr>
          <a:lstStyle/>
          <a:p>
            <a:r>
              <a:rPr lang="da-DK" sz="900" b="0">
                <a:solidFill>
                  <a:schemeClr val="accent2"/>
                </a:solidFill>
              </a:rPr>
              <a:t>Logo, baggrundsfarve, overskrift og undertitel har fast placering og skriftstørrelse. </a:t>
            </a:r>
          </a:p>
        </p:txBody>
      </p:sp>
    </p:spTree>
    <p:extLst>
      <p:ext uri="{BB962C8B-B14F-4D97-AF65-F5344CB8AC3E}">
        <p14:creationId xmlns:p14="http://schemas.microsoft.com/office/powerpoint/2010/main" val="198050836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1080000" y="2430000"/>
            <a:ext cx="10029600" cy="1974331"/>
          </a:xfrm>
        </p:spPr>
        <p:txBody>
          <a:bodyPr anchor="ctr" anchorCtr="1"/>
          <a:lstStyle>
            <a:lvl1pPr algn="ctr">
              <a:lnSpc>
                <a:spcPts val="6800"/>
              </a:lnSpc>
              <a:defRPr sz="6500"/>
            </a:lvl1pPr>
          </a:lstStyle>
          <a:p>
            <a:r>
              <a:rPr lang="da-DK"/>
              <a:t>Overskrift i én eller to linjer</a:t>
            </a:r>
          </a:p>
        </p:txBody>
      </p:sp>
      <p:sp>
        <p:nvSpPr>
          <p:cNvPr id="3" name="Undertitel 2">
            <a:extLst>
              <a:ext uri="{FF2B5EF4-FFF2-40B4-BE49-F238E27FC236}">
                <a16:creationId xmlns:a16="http://schemas.microsoft.com/office/drawing/2014/main" id="{E38D4223-0F1B-4E05-8C88-3A3C2027E55E}"/>
              </a:ext>
            </a:extLst>
          </p:cNvPr>
          <p:cNvSpPr>
            <a:spLocks noGrp="1" noChangeAspect="1"/>
          </p:cNvSpPr>
          <p:nvPr>
            <p:ph type="subTitle" idx="1"/>
          </p:nvPr>
        </p:nvSpPr>
        <p:spPr>
          <a:xfrm>
            <a:off x="1511523" y="6498000"/>
            <a:ext cx="9168954" cy="180492"/>
          </a:xfrm>
        </p:spPr>
        <p:txBody>
          <a:bodyPr anchor="b" anchorCtr="1">
            <a:noAutofit/>
          </a:bodyPr>
          <a:lstStyle>
            <a:lvl1pPr marL="0" indent="0" algn="ctr">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5" name="Billede 4">
            <a:extLst>
              <a:ext uri="{FF2B5EF4-FFF2-40B4-BE49-F238E27FC236}">
                <a16:creationId xmlns:a16="http://schemas.microsoft.com/office/drawing/2014/main" id="{FA02205D-50EE-40B2-AE8B-1B0723B7F5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96000" y="360000"/>
            <a:ext cx="1644193" cy="576000"/>
          </a:xfrm>
          <a:prstGeom prst="rect">
            <a:avLst/>
          </a:prstGeom>
        </p:spPr>
      </p:pic>
      <p:sp>
        <p:nvSpPr>
          <p:cNvPr id="9" name="Tekstfelt 8">
            <a:extLst>
              <a:ext uri="{FF2B5EF4-FFF2-40B4-BE49-F238E27FC236}">
                <a16:creationId xmlns:a16="http://schemas.microsoft.com/office/drawing/2014/main" id="{F48B27CF-E881-4DC6-AF41-2BD18179865E}"/>
              </a:ext>
            </a:extLst>
          </p:cNvPr>
          <p:cNvSpPr txBox="1"/>
          <p:nvPr/>
        </p:nvSpPr>
        <p:spPr>
          <a:xfrm>
            <a:off x="-1397479" y="0"/>
            <a:ext cx="1212841" cy="923330"/>
          </a:xfrm>
          <a:prstGeom prst="rect">
            <a:avLst/>
          </a:prstGeom>
          <a:noFill/>
        </p:spPr>
        <p:txBody>
          <a:bodyPr wrap="square" rtlCol="0">
            <a:spAutoFit/>
          </a:bodyPr>
          <a:lstStyle/>
          <a:p>
            <a:r>
              <a:rPr lang="da-DK" sz="900" b="0">
                <a:solidFill>
                  <a:schemeClr val="accent2"/>
                </a:solidFill>
              </a:rPr>
              <a:t>Logo, baggrundsfarve, overskrift og undertitel har fast placering og skriftstørrelse. </a:t>
            </a:r>
          </a:p>
        </p:txBody>
      </p:sp>
    </p:spTree>
    <p:extLst>
      <p:ext uri="{BB962C8B-B14F-4D97-AF65-F5344CB8AC3E}">
        <p14:creationId xmlns:p14="http://schemas.microsoft.com/office/powerpoint/2010/main" val="24353225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orside hvid">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1080000" y="2430000"/>
            <a:ext cx="10029600" cy="1974331"/>
          </a:xfrm>
        </p:spPr>
        <p:txBody>
          <a:bodyPr anchor="ctr" anchorCtr="1"/>
          <a:lstStyle>
            <a:lvl1pPr algn="ctr">
              <a:lnSpc>
                <a:spcPts val="6800"/>
              </a:lnSpc>
              <a:defRPr sz="6500">
                <a:solidFill>
                  <a:srgbClr val="001965"/>
                </a:solidFill>
              </a:defRPr>
            </a:lvl1pPr>
          </a:lstStyle>
          <a:p>
            <a:r>
              <a:rPr lang="da-DK"/>
              <a:t>Overskrift i én eller to linjer</a:t>
            </a:r>
          </a:p>
        </p:txBody>
      </p:sp>
      <p:sp>
        <p:nvSpPr>
          <p:cNvPr id="3" name="Undertitel 2">
            <a:extLst>
              <a:ext uri="{FF2B5EF4-FFF2-40B4-BE49-F238E27FC236}">
                <a16:creationId xmlns:a16="http://schemas.microsoft.com/office/drawing/2014/main" id="{E38D4223-0F1B-4E05-8C88-3A3C2027E55E}"/>
              </a:ext>
            </a:extLst>
          </p:cNvPr>
          <p:cNvSpPr>
            <a:spLocks noGrp="1" noChangeAspect="1"/>
          </p:cNvSpPr>
          <p:nvPr>
            <p:ph type="subTitle" idx="1"/>
          </p:nvPr>
        </p:nvSpPr>
        <p:spPr>
          <a:xfrm>
            <a:off x="1511523" y="6498000"/>
            <a:ext cx="9168954" cy="180492"/>
          </a:xfrm>
        </p:spPr>
        <p:txBody>
          <a:bodyPr anchor="b" anchorCtr="1">
            <a:noAutofit/>
          </a:bodyPr>
          <a:lstStyle>
            <a:lvl1pPr marL="0" indent="0" algn="ctr">
              <a:spcBef>
                <a:spcPts val="0"/>
              </a:spcBef>
              <a:buNone/>
              <a:defRPr sz="1600">
                <a:solidFill>
                  <a:srgbClr val="00196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5" name="Billede 4">
            <a:extLst>
              <a:ext uri="{FF2B5EF4-FFF2-40B4-BE49-F238E27FC236}">
                <a16:creationId xmlns:a16="http://schemas.microsoft.com/office/drawing/2014/main" id="{FA02205D-50EE-40B2-AE8B-1B0723B7F5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96005" y="360000"/>
            <a:ext cx="1644182" cy="576000"/>
          </a:xfrm>
          <a:prstGeom prst="rect">
            <a:avLst/>
          </a:prstGeom>
        </p:spPr>
      </p:pic>
      <p:sp>
        <p:nvSpPr>
          <p:cNvPr id="9" name="Tekstfelt 8">
            <a:extLst>
              <a:ext uri="{FF2B5EF4-FFF2-40B4-BE49-F238E27FC236}">
                <a16:creationId xmlns:a16="http://schemas.microsoft.com/office/drawing/2014/main" id="{F48B27CF-E881-4DC6-AF41-2BD18179865E}"/>
              </a:ext>
            </a:extLst>
          </p:cNvPr>
          <p:cNvSpPr txBox="1"/>
          <p:nvPr/>
        </p:nvSpPr>
        <p:spPr>
          <a:xfrm>
            <a:off x="-1397479" y="0"/>
            <a:ext cx="1212841" cy="923330"/>
          </a:xfrm>
          <a:prstGeom prst="rect">
            <a:avLst/>
          </a:prstGeom>
          <a:noFill/>
        </p:spPr>
        <p:txBody>
          <a:bodyPr wrap="square" rtlCol="0">
            <a:spAutoFit/>
          </a:bodyPr>
          <a:lstStyle/>
          <a:p>
            <a:r>
              <a:rPr lang="da-DK" sz="900" b="0">
                <a:solidFill>
                  <a:schemeClr val="accent2"/>
                </a:solidFill>
              </a:rPr>
              <a:t>Logo, baggrundsfarve, overskrift og undertitel har fast placering og skriftstørrelse. </a:t>
            </a:r>
          </a:p>
        </p:txBody>
      </p:sp>
    </p:spTree>
    <p:extLst>
      <p:ext uri="{BB962C8B-B14F-4D97-AF65-F5344CB8AC3E}">
        <p14:creationId xmlns:p14="http://schemas.microsoft.com/office/powerpoint/2010/main" val="12956960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el og indholdsobjekt">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a:xfrm>
            <a:off x="1080000" y="1080000"/>
            <a:ext cx="7387200" cy="576000"/>
          </a:xfrm>
        </p:spPr>
        <p:txBody>
          <a:bodyPr/>
          <a:lstStyle>
            <a:lvl1pPr>
              <a:defRPr>
                <a:solidFill>
                  <a:srgbClr val="001965"/>
                </a:solidFill>
              </a:defRPr>
            </a:lvl1pPr>
          </a:lstStyle>
          <a:p>
            <a:r>
              <a:rPr lang="da-DK"/>
              <a:t>Overskrift kan skrives i en eller flere linjer</a:t>
            </a:r>
          </a:p>
        </p:txBody>
      </p:sp>
      <p:pic>
        <p:nvPicPr>
          <p:cNvPr id="9" name="Billede 8" descr="Et billede, der indeholder monitor, skærm, mørk, tv&#10;&#10;Automatisk genereret beskrivelse">
            <a:extLst>
              <a:ext uri="{FF2B5EF4-FFF2-40B4-BE49-F238E27FC236}">
                <a16:creationId xmlns:a16="http://schemas.microsoft.com/office/drawing/2014/main" id="{B20CAC30-F57A-4E4B-A0B3-145437ABD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5" name="Tekstfelt 4">
            <a:extLst>
              <a:ext uri="{FF2B5EF4-FFF2-40B4-BE49-F238E27FC236}">
                <a16:creationId xmlns:a16="http://schemas.microsoft.com/office/drawing/2014/main" id="{CDA9DB07-933E-4F50-854B-530ABB65A855}"/>
              </a:ext>
            </a:extLst>
          </p:cNvPr>
          <p:cNvSpPr txBox="1"/>
          <p:nvPr/>
        </p:nvSpPr>
        <p:spPr>
          <a:xfrm>
            <a:off x="-1397479" y="0"/>
            <a:ext cx="1397479" cy="2062103"/>
          </a:xfrm>
          <a:prstGeom prst="rect">
            <a:avLst/>
          </a:prstGeom>
          <a:noFill/>
        </p:spPr>
        <p:txBody>
          <a:bodyPr wrap="square" rtlCol="0">
            <a:spAutoFit/>
          </a:bodyPr>
          <a:lstStyle/>
          <a:p>
            <a:r>
              <a:rPr lang="da-DK" sz="900" b="0">
                <a:solidFill>
                  <a:schemeClr val="accent2"/>
                </a:solidFill>
              </a:rPr>
              <a:t>Logo, overskrift, tekstfelt og felt til diagram har fast størrelse og placering. </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Skal der skrives tekst til elementet – vælges layoutet ”Tekst + element”</a:t>
            </a:r>
          </a:p>
          <a:p>
            <a:endParaRPr lang="da-DK" sz="1100" b="0">
              <a:solidFill>
                <a:schemeClr val="accent2"/>
              </a:solidFill>
            </a:endParaRPr>
          </a:p>
        </p:txBody>
      </p:sp>
      <p:sp>
        <p:nvSpPr>
          <p:cNvPr id="4" name="Pladsholder til indhold 3">
            <a:extLst>
              <a:ext uri="{FF2B5EF4-FFF2-40B4-BE49-F238E27FC236}">
                <a16:creationId xmlns:a16="http://schemas.microsoft.com/office/drawing/2014/main" id="{382609D1-E96A-40F7-ADD6-628D5CD3030C}"/>
              </a:ext>
            </a:extLst>
          </p:cNvPr>
          <p:cNvSpPr>
            <a:spLocks noGrp="1"/>
          </p:cNvSpPr>
          <p:nvPr>
            <p:ph sz="quarter" idx="10"/>
          </p:nvPr>
        </p:nvSpPr>
        <p:spPr>
          <a:xfrm>
            <a:off x="1079499" y="1980000"/>
            <a:ext cx="10029600" cy="4230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250587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orside fuldside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F2C7F-5207-4DD4-9FC5-3735EB6A8389}"/>
              </a:ext>
            </a:extLst>
          </p:cNvPr>
          <p:cNvSpPr>
            <a:spLocks noGrp="1" noChangeAspect="1"/>
          </p:cNvSpPr>
          <p:nvPr>
            <p:ph type="ctrTitle" hasCustomPrompt="1"/>
          </p:nvPr>
        </p:nvSpPr>
        <p:spPr>
          <a:xfrm>
            <a:off x="1080000" y="2430000"/>
            <a:ext cx="10029600" cy="1974331"/>
          </a:xfrm>
        </p:spPr>
        <p:txBody>
          <a:bodyPr anchor="ctr" anchorCtr="1"/>
          <a:lstStyle>
            <a:lvl1pPr algn="ctr">
              <a:lnSpc>
                <a:spcPts val="6800"/>
              </a:lnSpc>
              <a:defRPr sz="6500"/>
            </a:lvl1pPr>
          </a:lstStyle>
          <a:p>
            <a:r>
              <a:rPr lang="da-DK"/>
              <a:t>Overskrift i én eller to linjer</a:t>
            </a:r>
          </a:p>
        </p:txBody>
      </p:sp>
      <p:sp>
        <p:nvSpPr>
          <p:cNvPr id="17" name="Pladsholder til billede 16">
            <a:extLst>
              <a:ext uri="{FF2B5EF4-FFF2-40B4-BE49-F238E27FC236}">
                <a16:creationId xmlns:a16="http://schemas.microsoft.com/office/drawing/2014/main" id="{7B09BBE5-4447-4617-B001-8FABBEBC6130}"/>
              </a:ext>
            </a:extLst>
          </p:cNvPr>
          <p:cNvSpPr>
            <a:spLocks noGrp="1"/>
          </p:cNvSpPr>
          <p:nvPr>
            <p:ph type="pic" sz="quarter" idx="12" hasCustomPrompt="1"/>
          </p:nvPr>
        </p:nvSpPr>
        <p:spPr>
          <a:xfrm>
            <a:off x="0" y="0"/>
            <a:ext cx="12192000" cy="6858000"/>
          </a:xfrm>
        </p:spPr>
        <p:txBody>
          <a:bodyPr/>
          <a:lstStyle>
            <a:lvl1pPr marL="0" indent="0">
              <a:buFont typeface="Arial" panose="020B0604020202020204" pitchFamily="34" charset="0"/>
              <a:buNone/>
              <a:defRPr/>
            </a:lvl1pPr>
          </a:lstStyle>
          <a:p>
            <a:r>
              <a:rPr lang="da-DK"/>
              <a:t> </a:t>
            </a:r>
          </a:p>
        </p:txBody>
      </p:sp>
      <p:sp>
        <p:nvSpPr>
          <p:cNvPr id="3" name="Undertitel 2">
            <a:extLst>
              <a:ext uri="{FF2B5EF4-FFF2-40B4-BE49-F238E27FC236}">
                <a16:creationId xmlns:a16="http://schemas.microsoft.com/office/drawing/2014/main" id="{E38D4223-0F1B-4E05-8C88-3A3C2027E55E}"/>
              </a:ext>
            </a:extLst>
          </p:cNvPr>
          <p:cNvSpPr>
            <a:spLocks noGrp="1" noChangeAspect="1"/>
          </p:cNvSpPr>
          <p:nvPr>
            <p:ph type="subTitle" idx="1"/>
          </p:nvPr>
        </p:nvSpPr>
        <p:spPr>
          <a:xfrm>
            <a:off x="1511523" y="6498000"/>
            <a:ext cx="9168954" cy="180492"/>
          </a:xfrm>
        </p:spPr>
        <p:txBody>
          <a:bodyPr anchor="b" anchorCtr="1">
            <a:noAutofit/>
          </a:bodyPr>
          <a:lstStyle>
            <a:lvl1pPr marL="0" indent="0" algn="ctr">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13" name="Pladsholder til billede 12">
            <a:extLst>
              <a:ext uri="{FF2B5EF4-FFF2-40B4-BE49-F238E27FC236}">
                <a16:creationId xmlns:a16="http://schemas.microsoft.com/office/drawing/2014/main" id="{40B71F0E-9797-491E-A2D3-123CFCD1A7FE}"/>
              </a:ext>
            </a:extLst>
          </p:cNvPr>
          <p:cNvSpPr>
            <a:spLocks noGrp="1"/>
          </p:cNvSpPr>
          <p:nvPr>
            <p:ph type="pic" sz="quarter" idx="10" hasCustomPrompt="1"/>
          </p:nvPr>
        </p:nvSpPr>
        <p:spPr>
          <a:xfrm>
            <a:off x="396000" y="360000"/>
            <a:ext cx="234000" cy="396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da-DK"/>
              <a:t> </a:t>
            </a:r>
          </a:p>
        </p:txBody>
      </p:sp>
      <p:sp>
        <p:nvSpPr>
          <p:cNvPr id="4" name="Tekstfelt 3">
            <a:extLst>
              <a:ext uri="{FF2B5EF4-FFF2-40B4-BE49-F238E27FC236}">
                <a16:creationId xmlns:a16="http://schemas.microsoft.com/office/drawing/2014/main" id="{8AD31EA2-3AC1-4073-BCB1-F59A20C5BD97}"/>
              </a:ext>
            </a:extLst>
          </p:cNvPr>
          <p:cNvSpPr txBox="1"/>
          <p:nvPr/>
        </p:nvSpPr>
        <p:spPr>
          <a:xfrm>
            <a:off x="-1468316" y="0"/>
            <a:ext cx="1283677" cy="3139321"/>
          </a:xfrm>
          <a:prstGeom prst="rect">
            <a:avLst/>
          </a:prstGeom>
          <a:noFill/>
        </p:spPr>
        <p:txBody>
          <a:bodyPr wrap="square" rtlCol="0">
            <a:spAutoFit/>
          </a:bodyPr>
          <a:lstStyle/>
          <a:p>
            <a:r>
              <a:rPr lang="da-DK" sz="900" b="0">
                <a:solidFill>
                  <a:schemeClr val="accent2"/>
                </a:solidFill>
              </a:rPr>
              <a:t>Indsæt fuldside billede ved klik på billede ikon midt på siden.</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Dernæst højreklik og vælg ”flyt bagest”.</a:t>
            </a:r>
          </a:p>
          <a:p>
            <a:endParaRPr lang="da-DK" sz="900" b="0">
              <a:solidFill>
                <a:schemeClr val="accent2"/>
              </a:solidFill>
            </a:endParaRPr>
          </a:p>
          <a:p>
            <a:r>
              <a:rPr lang="da-DK" sz="900" b="0">
                <a:solidFill>
                  <a:schemeClr val="accent2"/>
                </a:solidFill>
              </a:rPr>
              <a:t>Logo, undertitel og overskrift har fast placering og skriftstørrelse. Vælg derfor et foto, som egner sig til at have en overskrift i midten. </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Er der brug for at skifte logomærket (F’et) øverst på siden fordi billedet er for mørkt/lyst – se vejledning.</a:t>
            </a:r>
          </a:p>
        </p:txBody>
      </p:sp>
    </p:spTree>
    <p:extLst>
      <p:ext uri="{BB962C8B-B14F-4D97-AF65-F5344CB8AC3E}">
        <p14:creationId xmlns:p14="http://schemas.microsoft.com/office/powerpoint/2010/main" val="273027802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Agenda">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p:txBody>
          <a:bodyPr/>
          <a:lstStyle>
            <a:lvl1pPr>
              <a:defRPr>
                <a:solidFill>
                  <a:srgbClr val="001965"/>
                </a:solidFill>
              </a:defRPr>
            </a:lvl1pPr>
          </a:lstStyle>
          <a:p>
            <a:r>
              <a:rPr lang="da-DK"/>
              <a:t>Overskrift kan skrives i en eller flere linjer</a:t>
            </a:r>
          </a:p>
        </p:txBody>
      </p:sp>
      <p:sp>
        <p:nvSpPr>
          <p:cNvPr id="7" name="Pladsholder til tekst 6">
            <a:extLst>
              <a:ext uri="{FF2B5EF4-FFF2-40B4-BE49-F238E27FC236}">
                <a16:creationId xmlns:a16="http://schemas.microsoft.com/office/drawing/2014/main" id="{F21A953B-B315-4906-9921-E82BFDFEB5E5}"/>
              </a:ext>
            </a:extLst>
          </p:cNvPr>
          <p:cNvSpPr>
            <a:spLocks noGrp="1"/>
          </p:cNvSpPr>
          <p:nvPr>
            <p:ph type="body" sz="quarter" idx="10" hasCustomPrompt="1"/>
          </p:nvPr>
        </p:nvSpPr>
        <p:spPr>
          <a:xfrm>
            <a:off x="1080000" y="1980000"/>
            <a:ext cx="7387200" cy="4230000"/>
          </a:xfrm>
        </p:spPr>
        <p:txBody>
          <a:bodyPr/>
          <a:lstStyle>
            <a:lvl1pPr marL="288000" indent="-288000">
              <a:lnSpc>
                <a:spcPts val="2700"/>
              </a:lnSpc>
              <a:spcBef>
                <a:spcPts val="0"/>
              </a:spcBef>
              <a:spcAft>
                <a:spcPts val="600"/>
              </a:spcAft>
              <a:defRPr sz="2400">
                <a:solidFill>
                  <a:srgbClr val="001965"/>
                </a:solidFill>
              </a:defRPr>
            </a:lvl1pPr>
            <a:lvl2pPr marL="0" indent="-288000">
              <a:lnSpc>
                <a:spcPts val="2700"/>
              </a:lnSpc>
              <a:spcBef>
                <a:spcPts val="600"/>
              </a:spcBef>
              <a:spcAft>
                <a:spcPts val="0"/>
              </a:spcAft>
              <a:defRPr lang="da-DK" sz="2400" kern="1200" dirty="0">
                <a:solidFill>
                  <a:srgbClr val="001965"/>
                </a:solidFill>
                <a:latin typeface="Arial" panose="020B0604020202020204" pitchFamily="34" charset="0"/>
                <a:ea typeface="+mn-ea"/>
                <a:cs typeface="Arial" panose="020B0604020202020204" pitchFamily="34" charset="0"/>
              </a:defRPr>
            </a:lvl2pPr>
            <a:lvl3pPr marL="0" indent="-288000">
              <a:lnSpc>
                <a:spcPts val="2700"/>
              </a:lnSpc>
              <a:spcBef>
                <a:spcPts val="600"/>
              </a:spcBef>
              <a:spcAft>
                <a:spcPts val="0"/>
              </a:spcAft>
              <a:defRPr sz="2400">
                <a:solidFill>
                  <a:srgbClr val="001965"/>
                </a:solidFill>
              </a:defRPr>
            </a:lvl3pPr>
            <a:lvl4pPr marL="0" indent="-288000">
              <a:lnSpc>
                <a:spcPts val="2700"/>
              </a:lnSpc>
              <a:spcBef>
                <a:spcPts val="600"/>
              </a:spcBef>
              <a:spcAft>
                <a:spcPts val="0"/>
              </a:spcAft>
              <a:defRPr sz="2400">
                <a:solidFill>
                  <a:srgbClr val="001965"/>
                </a:solidFill>
              </a:defRPr>
            </a:lvl4pPr>
            <a:lvl5pPr marL="0" indent="-288000">
              <a:lnSpc>
                <a:spcPts val="2700"/>
              </a:lnSpc>
              <a:spcBef>
                <a:spcPts val="600"/>
              </a:spcBef>
              <a:spcAft>
                <a:spcPts val="0"/>
              </a:spcAft>
              <a:defRPr sz="2400">
                <a:solidFill>
                  <a:srgbClr val="001965"/>
                </a:solidFill>
              </a:defRPr>
            </a:lvl5pPr>
          </a:lstStyle>
          <a:p>
            <a:pPr lvl="0"/>
            <a:r>
              <a:rPr lang="da-DK"/>
              <a:t>Bullet agenda</a:t>
            </a:r>
          </a:p>
        </p:txBody>
      </p:sp>
      <p:pic>
        <p:nvPicPr>
          <p:cNvPr id="9" name="Billede 8" descr="Et billede, der indeholder monitor, skærm, mørk, tv&#10;&#10;Automatisk genereret beskrivelse">
            <a:extLst>
              <a:ext uri="{FF2B5EF4-FFF2-40B4-BE49-F238E27FC236}">
                <a16:creationId xmlns:a16="http://schemas.microsoft.com/office/drawing/2014/main" id="{B20CAC30-F57A-4E4B-A0B3-145437ABD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5" name="Tekstfelt 4">
            <a:extLst>
              <a:ext uri="{FF2B5EF4-FFF2-40B4-BE49-F238E27FC236}">
                <a16:creationId xmlns:a16="http://schemas.microsoft.com/office/drawing/2014/main" id="{A20AA485-9A70-4707-A699-8AE8DEC27753}"/>
              </a:ext>
            </a:extLst>
          </p:cNvPr>
          <p:cNvSpPr txBox="1"/>
          <p:nvPr/>
        </p:nvSpPr>
        <p:spPr>
          <a:xfrm>
            <a:off x="-1397479" y="0"/>
            <a:ext cx="1274387" cy="1200329"/>
          </a:xfrm>
          <a:prstGeom prst="rect">
            <a:avLst/>
          </a:prstGeom>
          <a:noFill/>
        </p:spPr>
        <p:txBody>
          <a:bodyPr wrap="square" rtlCol="0">
            <a:spAutoFit/>
          </a:bodyPr>
          <a:lstStyle/>
          <a:p>
            <a:r>
              <a:rPr lang="da-DK" sz="900" b="0">
                <a:solidFill>
                  <a:schemeClr val="accent2"/>
                </a:solidFill>
              </a:rPr>
              <a:t>Logo, overskrift og tekstfelt har fast størrelse og placering. </a:t>
            </a:r>
          </a:p>
          <a:p>
            <a:endParaRPr lang="da-DK" sz="900" b="0">
              <a:solidFill>
                <a:schemeClr val="accent2"/>
              </a:solidFill>
            </a:endParaRPr>
          </a:p>
          <a:p>
            <a:r>
              <a:rPr lang="da-DK" sz="900" b="0">
                <a:solidFill>
                  <a:schemeClr val="accent2"/>
                </a:solidFill>
              </a:rPr>
              <a:t>Samme gælder fontstørrelse og skrifttype.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657258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Enkelt tekstboks">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p:txBody>
          <a:bodyPr/>
          <a:lstStyle>
            <a:lvl1pPr>
              <a:defRPr>
                <a:solidFill>
                  <a:srgbClr val="001965"/>
                </a:solidFill>
              </a:defRPr>
            </a:lvl1pPr>
          </a:lstStyle>
          <a:p>
            <a:r>
              <a:rPr lang="da-DK"/>
              <a:t>Overskrift kan skrives i en eller flere linjer</a:t>
            </a:r>
          </a:p>
        </p:txBody>
      </p:sp>
      <p:sp>
        <p:nvSpPr>
          <p:cNvPr id="7" name="Pladsholder til tekst 6">
            <a:extLst>
              <a:ext uri="{FF2B5EF4-FFF2-40B4-BE49-F238E27FC236}">
                <a16:creationId xmlns:a16="http://schemas.microsoft.com/office/drawing/2014/main" id="{F21A953B-B315-4906-9921-E82BFDFEB5E5}"/>
              </a:ext>
            </a:extLst>
          </p:cNvPr>
          <p:cNvSpPr>
            <a:spLocks noGrp="1"/>
          </p:cNvSpPr>
          <p:nvPr>
            <p:ph type="body" sz="quarter" idx="10"/>
          </p:nvPr>
        </p:nvSpPr>
        <p:spPr>
          <a:xfrm>
            <a:off x="1080000" y="1980000"/>
            <a:ext cx="7387200" cy="4230000"/>
          </a:xfrm>
        </p:spPr>
        <p:txBody>
          <a:bodyPr/>
          <a:lstStyle>
            <a:lvl1pPr marL="0" indent="0">
              <a:spcBef>
                <a:spcPts val="0"/>
              </a:spcBef>
              <a:buNone/>
              <a:defRPr b="0">
                <a:solidFill>
                  <a:srgbClr val="001965"/>
                </a:solidFill>
              </a:defRPr>
            </a:lvl1pPr>
            <a:lvl2pPr marL="0" indent="0">
              <a:spcBef>
                <a:spcPts val="0"/>
              </a:spcBef>
              <a:spcAft>
                <a:spcPts val="0"/>
              </a:spcAft>
              <a:buClr>
                <a:srgbClr val="001965"/>
              </a:buClr>
              <a:buFont typeface="Arial" panose="020B0604020202020204" pitchFamily="34" charset="0"/>
              <a:buNone/>
              <a:defRPr>
                <a:solidFill>
                  <a:srgbClr val="001965"/>
                </a:solidFill>
              </a:defRPr>
            </a:lvl2pPr>
            <a:lvl3pPr marL="288000" indent="0">
              <a:spcBef>
                <a:spcPts val="0"/>
              </a:spcBef>
              <a:spcAft>
                <a:spcPts val="0"/>
              </a:spcAft>
              <a:buClr>
                <a:srgbClr val="001965"/>
              </a:buClr>
              <a:buFont typeface="Arial" panose="020B0604020202020204" pitchFamily="34" charset="0"/>
              <a:buNone/>
              <a:defRPr>
                <a:solidFill>
                  <a:srgbClr val="001965"/>
                </a:solidFill>
              </a:defRPr>
            </a:lvl3pPr>
            <a:lvl4pPr marL="288000" indent="0">
              <a:spcBef>
                <a:spcPts val="0"/>
              </a:spcBef>
              <a:spcAft>
                <a:spcPts val="0"/>
              </a:spcAft>
              <a:buClr>
                <a:srgbClr val="001965"/>
              </a:buClr>
              <a:buFont typeface="+mj-lt"/>
              <a:buNone/>
              <a:defRPr>
                <a:solidFill>
                  <a:srgbClr val="001965"/>
                </a:solidFill>
              </a:defRPr>
            </a:lvl4pPr>
            <a:lvl5pPr marL="1206900" indent="-342900">
              <a:spcBef>
                <a:spcPts val="0"/>
              </a:spcBef>
              <a:spcAft>
                <a:spcPts val="0"/>
              </a:spcAft>
              <a:buClr>
                <a:srgbClr val="001965"/>
              </a:buClr>
              <a:buFont typeface="+mj-lt"/>
              <a:buAutoNum type="arabicPeriod"/>
              <a:defRPr>
                <a:solidFill>
                  <a:srgbClr val="001965"/>
                </a:solidFill>
              </a:defRPr>
            </a:lvl5pPr>
          </a:lstStyle>
          <a:p>
            <a:pPr lvl="0"/>
            <a:r>
              <a:rPr lang="da-DK"/>
              <a:t>Rediger typografien i masterens</a:t>
            </a:r>
          </a:p>
          <a:p>
            <a:pPr lvl="1"/>
            <a:r>
              <a:rPr lang="da-DK"/>
              <a:t>Andet niveau</a:t>
            </a:r>
          </a:p>
          <a:p>
            <a:pPr lvl="2"/>
            <a:r>
              <a:rPr lang="da-DK"/>
              <a:t>Tredje niveau</a:t>
            </a:r>
          </a:p>
        </p:txBody>
      </p:sp>
      <p:pic>
        <p:nvPicPr>
          <p:cNvPr id="9" name="Billede 8" descr="Et billede, der indeholder monitor, skærm, mørk, tv&#10;&#10;Automatisk genereret beskrivelse">
            <a:extLst>
              <a:ext uri="{FF2B5EF4-FFF2-40B4-BE49-F238E27FC236}">
                <a16:creationId xmlns:a16="http://schemas.microsoft.com/office/drawing/2014/main" id="{B20CAC30-F57A-4E4B-A0B3-145437ABD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8" name="Tekstfelt 7">
            <a:extLst>
              <a:ext uri="{FF2B5EF4-FFF2-40B4-BE49-F238E27FC236}">
                <a16:creationId xmlns:a16="http://schemas.microsoft.com/office/drawing/2014/main" id="{BBE42AD3-DE01-4014-9182-3AB47EC9BDDF}"/>
              </a:ext>
            </a:extLst>
          </p:cNvPr>
          <p:cNvSpPr txBox="1"/>
          <p:nvPr/>
        </p:nvSpPr>
        <p:spPr>
          <a:xfrm>
            <a:off x="-1397479" y="0"/>
            <a:ext cx="1274387" cy="1646605"/>
          </a:xfrm>
          <a:prstGeom prst="rect">
            <a:avLst/>
          </a:prstGeom>
          <a:noFill/>
        </p:spPr>
        <p:txBody>
          <a:bodyPr wrap="square" rtlCol="0">
            <a:spAutoFit/>
          </a:bodyPr>
          <a:lstStyle/>
          <a:p>
            <a:r>
              <a:rPr lang="da-DK" sz="900" b="0">
                <a:solidFill>
                  <a:schemeClr val="accent2"/>
                </a:solidFill>
              </a:rPr>
              <a:t>Logo, overskrift og tekstfelt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Evt. mellemrubrik skrives med fed</a:t>
            </a:r>
            <a:r>
              <a:rPr lang="da-DK" sz="1100" b="0">
                <a:solidFill>
                  <a:schemeClr val="accent2"/>
                </a:solidFill>
              </a:rPr>
              <a:t>.</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30485389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o tekstboks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a:xfrm>
            <a:off x="1080000" y="1080000"/>
            <a:ext cx="4744800" cy="576000"/>
          </a:xfrm>
        </p:spPr>
        <p:txBody>
          <a:bodyPr/>
          <a:lstStyle>
            <a:lvl1pPr>
              <a:defRPr>
                <a:solidFill>
                  <a:srgbClr val="001965"/>
                </a:solidFill>
              </a:defRPr>
            </a:lvl1pPr>
          </a:lstStyle>
          <a:p>
            <a:r>
              <a:rPr lang="da-DK"/>
              <a:t>Overskrift kan skrives i en eller flere linjer</a:t>
            </a:r>
          </a:p>
        </p:txBody>
      </p:sp>
      <p:sp>
        <p:nvSpPr>
          <p:cNvPr id="7" name="Pladsholder til tekst 6">
            <a:extLst>
              <a:ext uri="{FF2B5EF4-FFF2-40B4-BE49-F238E27FC236}">
                <a16:creationId xmlns:a16="http://schemas.microsoft.com/office/drawing/2014/main" id="{F21A953B-B315-4906-9921-E82BFDFEB5E5}"/>
              </a:ext>
            </a:extLst>
          </p:cNvPr>
          <p:cNvSpPr>
            <a:spLocks noGrp="1"/>
          </p:cNvSpPr>
          <p:nvPr>
            <p:ph type="body" sz="quarter" idx="10"/>
          </p:nvPr>
        </p:nvSpPr>
        <p:spPr>
          <a:xfrm>
            <a:off x="1080000" y="1980000"/>
            <a:ext cx="4744800" cy="4230000"/>
          </a:xfrm>
        </p:spPr>
        <p:txBody>
          <a:bodyPr/>
          <a:lstStyle>
            <a:lvl1pPr marL="0" indent="0">
              <a:spcBef>
                <a:spcPts val="0"/>
              </a:spcBef>
              <a:spcAft>
                <a:spcPts val="0"/>
              </a:spcAft>
              <a:buNone/>
              <a:defRPr>
                <a:solidFill>
                  <a:srgbClr val="001965"/>
                </a:solidFill>
              </a:defRPr>
            </a:lvl1pPr>
            <a:lvl2pPr marL="288000" indent="-288000">
              <a:spcBef>
                <a:spcPts val="0"/>
              </a:spcBef>
              <a:spcAft>
                <a:spcPts val="0"/>
              </a:spcAft>
              <a:defRPr>
                <a:solidFill>
                  <a:srgbClr val="001965"/>
                </a:solidFill>
              </a:defRPr>
            </a:lvl2pPr>
            <a:lvl3pPr marL="576000" indent="-288000">
              <a:spcBef>
                <a:spcPts val="0"/>
              </a:spcBef>
              <a:spcAft>
                <a:spcPts val="0"/>
              </a:spcAft>
              <a:defRPr>
                <a:solidFill>
                  <a:srgbClr val="001965"/>
                </a:solidFill>
              </a:defRPr>
            </a:lvl3pPr>
            <a:lvl4pPr marL="864000" indent="-288000">
              <a:spcBef>
                <a:spcPts val="0"/>
              </a:spcBef>
              <a:spcAft>
                <a:spcPts val="0"/>
              </a:spcAft>
              <a:defRPr>
                <a:solidFill>
                  <a:srgbClr val="001965"/>
                </a:solidFill>
              </a:defRPr>
            </a:lvl4pPr>
            <a:lvl5pPr marL="1152000" indent="-288000">
              <a:spcBef>
                <a:spcPts val="0"/>
              </a:spcBef>
              <a:spcAft>
                <a:spcPts val="0"/>
              </a:spcAft>
              <a:defRPr>
                <a:solidFill>
                  <a:srgbClr val="001965"/>
                </a:solidFill>
              </a:defRPr>
            </a:lvl5pPr>
          </a:lstStyle>
          <a:p>
            <a:pPr lvl="0"/>
            <a:r>
              <a:rPr lang="da-DK"/>
              <a:t>Rediger typografien i masterens</a:t>
            </a:r>
          </a:p>
        </p:txBody>
      </p:sp>
      <p:pic>
        <p:nvPicPr>
          <p:cNvPr id="9" name="Billede 8" descr="Et billede, der indeholder monitor, skærm, mørk, tv&#10;&#10;Automatisk genereret beskrivelse">
            <a:extLst>
              <a:ext uri="{FF2B5EF4-FFF2-40B4-BE49-F238E27FC236}">
                <a16:creationId xmlns:a16="http://schemas.microsoft.com/office/drawing/2014/main" id="{B20CAC30-F57A-4E4B-A0B3-145437ABD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5" name="Pladsholder til tekst 6">
            <a:extLst>
              <a:ext uri="{FF2B5EF4-FFF2-40B4-BE49-F238E27FC236}">
                <a16:creationId xmlns:a16="http://schemas.microsoft.com/office/drawing/2014/main" id="{85ED9B94-C586-4A54-84CD-E6A91625BDB2}"/>
              </a:ext>
            </a:extLst>
          </p:cNvPr>
          <p:cNvSpPr>
            <a:spLocks noGrp="1"/>
          </p:cNvSpPr>
          <p:nvPr>
            <p:ph type="body" sz="quarter" idx="11"/>
          </p:nvPr>
        </p:nvSpPr>
        <p:spPr>
          <a:xfrm>
            <a:off x="6364800" y="1980000"/>
            <a:ext cx="4744800" cy="4230000"/>
          </a:xfrm>
        </p:spPr>
        <p:txBody>
          <a:bodyPr/>
          <a:lstStyle>
            <a:lvl1pPr marL="0" indent="0">
              <a:spcBef>
                <a:spcPts val="0"/>
              </a:spcBef>
              <a:spcAft>
                <a:spcPts val="0"/>
              </a:spcAft>
              <a:buNone/>
              <a:defRPr>
                <a:solidFill>
                  <a:srgbClr val="001965"/>
                </a:solidFill>
              </a:defRPr>
            </a:lvl1pPr>
            <a:lvl2pPr marL="288000" indent="-288000">
              <a:spcBef>
                <a:spcPts val="0"/>
              </a:spcBef>
              <a:spcAft>
                <a:spcPts val="0"/>
              </a:spcAft>
              <a:defRPr>
                <a:solidFill>
                  <a:srgbClr val="001965"/>
                </a:solidFill>
              </a:defRPr>
            </a:lvl2pPr>
            <a:lvl3pPr marL="576000" indent="-288000">
              <a:spcBef>
                <a:spcPts val="0"/>
              </a:spcBef>
              <a:spcAft>
                <a:spcPts val="0"/>
              </a:spcAft>
              <a:defRPr>
                <a:solidFill>
                  <a:srgbClr val="001965"/>
                </a:solidFill>
              </a:defRPr>
            </a:lvl3pPr>
            <a:lvl4pPr marL="864000" indent="-288000">
              <a:spcBef>
                <a:spcPts val="0"/>
              </a:spcBef>
              <a:spcAft>
                <a:spcPts val="0"/>
              </a:spcAft>
              <a:defRPr>
                <a:solidFill>
                  <a:srgbClr val="001965"/>
                </a:solidFill>
              </a:defRPr>
            </a:lvl4pPr>
            <a:lvl5pPr marL="1152000" indent="-288000">
              <a:spcBef>
                <a:spcPts val="0"/>
              </a:spcBef>
              <a:spcAft>
                <a:spcPts val="0"/>
              </a:spcAft>
              <a:defRPr>
                <a:solidFill>
                  <a:srgbClr val="001965"/>
                </a:solidFill>
              </a:defRPr>
            </a:lvl5pPr>
          </a:lstStyle>
          <a:p>
            <a:pPr lvl="0"/>
            <a:r>
              <a:rPr lang="da-DK"/>
              <a:t>Rediger typografien i masterens</a:t>
            </a:r>
          </a:p>
        </p:txBody>
      </p:sp>
      <p:sp>
        <p:nvSpPr>
          <p:cNvPr id="4" name="Pladsholder til tekst 3">
            <a:extLst>
              <a:ext uri="{FF2B5EF4-FFF2-40B4-BE49-F238E27FC236}">
                <a16:creationId xmlns:a16="http://schemas.microsoft.com/office/drawing/2014/main" id="{24560F55-B726-4962-8749-2BC8557B9425}"/>
              </a:ext>
            </a:extLst>
          </p:cNvPr>
          <p:cNvSpPr>
            <a:spLocks noGrp="1"/>
          </p:cNvSpPr>
          <p:nvPr>
            <p:ph type="body" sz="quarter" idx="12" hasCustomPrompt="1"/>
          </p:nvPr>
        </p:nvSpPr>
        <p:spPr>
          <a:xfrm>
            <a:off x="6364800" y="1079500"/>
            <a:ext cx="4744800" cy="576263"/>
          </a:xfrm>
        </p:spPr>
        <p:txBody>
          <a:bodyPr anchor="ctr" anchorCtr="0"/>
          <a:lstStyle>
            <a:lvl1pPr marL="0" indent="0">
              <a:lnSpc>
                <a:spcPts val="2700"/>
              </a:lnSpc>
              <a:spcBef>
                <a:spcPts val="0"/>
              </a:spcBef>
              <a:buNone/>
              <a:defRPr sz="2400" b="1">
                <a:solidFill>
                  <a:srgbClr val="001965"/>
                </a:solidFill>
              </a:defRPr>
            </a:lvl1pPr>
          </a:lstStyle>
          <a:p>
            <a:pPr lvl="0"/>
            <a:r>
              <a:rPr lang="da-DK"/>
              <a:t>Overskrift kan skrives i en eller flere linjer</a:t>
            </a:r>
          </a:p>
        </p:txBody>
      </p:sp>
      <p:sp>
        <p:nvSpPr>
          <p:cNvPr id="8" name="Tekstfelt 7">
            <a:extLst>
              <a:ext uri="{FF2B5EF4-FFF2-40B4-BE49-F238E27FC236}">
                <a16:creationId xmlns:a16="http://schemas.microsoft.com/office/drawing/2014/main" id="{E8D8E91B-8C45-4461-91EB-E934B25F3BA8}"/>
              </a:ext>
            </a:extLst>
          </p:cNvPr>
          <p:cNvSpPr txBox="1"/>
          <p:nvPr/>
        </p:nvSpPr>
        <p:spPr>
          <a:xfrm>
            <a:off x="-1397479" y="0"/>
            <a:ext cx="1274387" cy="1615827"/>
          </a:xfrm>
          <a:prstGeom prst="rect">
            <a:avLst/>
          </a:prstGeom>
          <a:noFill/>
        </p:spPr>
        <p:txBody>
          <a:bodyPr wrap="square" rtlCol="0">
            <a:spAutoFit/>
          </a:bodyPr>
          <a:lstStyle/>
          <a:p>
            <a:r>
              <a:rPr lang="da-DK" sz="900" b="0">
                <a:solidFill>
                  <a:schemeClr val="accent2"/>
                </a:solidFill>
              </a:rPr>
              <a:t>Logo, overskrifter og tekstfelter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Evt. mellemrubrik skrives med fed.</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3331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ekstboks + foto (højr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a:xfrm>
            <a:off x="1080000" y="1080000"/>
            <a:ext cx="4744800" cy="576000"/>
          </a:xfrm>
        </p:spPr>
        <p:txBody>
          <a:bodyPr/>
          <a:lstStyle>
            <a:lvl1pPr>
              <a:defRPr>
                <a:solidFill>
                  <a:srgbClr val="001965"/>
                </a:solidFill>
              </a:defRPr>
            </a:lvl1pPr>
          </a:lstStyle>
          <a:p>
            <a:r>
              <a:rPr lang="da-DK"/>
              <a:t>Overskrift kan skrives i en eller flere linjer</a:t>
            </a:r>
          </a:p>
        </p:txBody>
      </p:sp>
      <p:sp>
        <p:nvSpPr>
          <p:cNvPr id="7" name="Pladsholder til tekst 6">
            <a:extLst>
              <a:ext uri="{FF2B5EF4-FFF2-40B4-BE49-F238E27FC236}">
                <a16:creationId xmlns:a16="http://schemas.microsoft.com/office/drawing/2014/main" id="{F21A953B-B315-4906-9921-E82BFDFEB5E5}"/>
              </a:ext>
            </a:extLst>
          </p:cNvPr>
          <p:cNvSpPr>
            <a:spLocks noGrp="1"/>
          </p:cNvSpPr>
          <p:nvPr>
            <p:ph type="body" sz="quarter" idx="10"/>
          </p:nvPr>
        </p:nvSpPr>
        <p:spPr>
          <a:xfrm>
            <a:off x="1080000" y="1980000"/>
            <a:ext cx="4744800" cy="4230000"/>
          </a:xfrm>
        </p:spPr>
        <p:txBody>
          <a:bodyPr/>
          <a:lstStyle>
            <a:lvl1pPr marL="0" indent="0">
              <a:spcBef>
                <a:spcPts val="0"/>
              </a:spcBef>
              <a:buFont typeface="Arial" panose="020B0604020202020204" pitchFamily="34" charset="0"/>
              <a:buNone/>
              <a:defRPr>
                <a:solidFill>
                  <a:srgbClr val="001965"/>
                </a:solidFill>
              </a:defRPr>
            </a:lvl1pPr>
            <a:lvl2pPr marL="288000" indent="-288000">
              <a:spcBef>
                <a:spcPts val="0"/>
              </a:spcBef>
              <a:spcAft>
                <a:spcPts val="0"/>
              </a:spcAft>
              <a:defRPr>
                <a:solidFill>
                  <a:srgbClr val="001965"/>
                </a:solidFill>
              </a:defRPr>
            </a:lvl2pPr>
            <a:lvl3pPr marL="576000" indent="-288000">
              <a:spcBef>
                <a:spcPts val="0"/>
              </a:spcBef>
              <a:spcAft>
                <a:spcPts val="0"/>
              </a:spcAft>
              <a:defRPr>
                <a:solidFill>
                  <a:srgbClr val="001965"/>
                </a:solidFill>
              </a:defRPr>
            </a:lvl3pPr>
            <a:lvl4pPr marL="864000" indent="-288000">
              <a:spcBef>
                <a:spcPts val="0"/>
              </a:spcBef>
              <a:spcAft>
                <a:spcPts val="0"/>
              </a:spcAft>
              <a:defRPr>
                <a:solidFill>
                  <a:srgbClr val="001965"/>
                </a:solidFill>
              </a:defRPr>
            </a:lvl4pPr>
            <a:lvl5pPr marL="1152000" indent="-288000">
              <a:spcBef>
                <a:spcPts val="0"/>
              </a:spcBef>
              <a:spcAft>
                <a:spcPts val="0"/>
              </a:spcAft>
              <a:defRPr>
                <a:solidFill>
                  <a:srgbClr val="001965"/>
                </a:solidFill>
              </a:defRPr>
            </a:lvl5pPr>
          </a:lstStyle>
          <a:p>
            <a:pPr lvl="0"/>
            <a:r>
              <a:rPr lang="da-DK"/>
              <a:t>Rediger typografien i masterens</a:t>
            </a:r>
          </a:p>
        </p:txBody>
      </p:sp>
      <p:pic>
        <p:nvPicPr>
          <p:cNvPr id="9" name="Billede 8" descr="Et billede, der indeholder monitor, skærm, mørk, tv&#10;&#10;Automatisk genereret beskrivelse">
            <a:extLst>
              <a:ext uri="{FF2B5EF4-FFF2-40B4-BE49-F238E27FC236}">
                <a16:creationId xmlns:a16="http://schemas.microsoft.com/office/drawing/2014/main" id="{B20CAC30-F57A-4E4B-A0B3-145437ABD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6" name="Pladsholder til billede 5">
            <a:extLst>
              <a:ext uri="{FF2B5EF4-FFF2-40B4-BE49-F238E27FC236}">
                <a16:creationId xmlns:a16="http://schemas.microsoft.com/office/drawing/2014/main" id="{9EE20644-E995-463C-8301-109E10D8710C}"/>
              </a:ext>
            </a:extLst>
          </p:cNvPr>
          <p:cNvSpPr>
            <a:spLocks noGrp="1"/>
          </p:cNvSpPr>
          <p:nvPr>
            <p:ph type="pic" sz="quarter" idx="11"/>
          </p:nvPr>
        </p:nvSpPr>
        <p:spPr>
          <a:xfrm>
            <a:off x="6364800" y="0"/>
            <a:ext cx="5824800" cy="6858000"/>
          </a:xfrm>
        </p:spPr>
        <p:txBody>
          <a:bodyPr wrap="square" anchor="ctr" anchorCtr="1"/>
          <a:lstStyle/>
          <a:p>
            <a:r>
              <a:rPr lang="da-DK"/>
              <a:t>Klik på ikonet for at tilføje et billede</a:t>
            </a:r>
          </a:p>
        </p:txBody>
      </p:sp>
      <p:sp>
        <p:nvSpPr>
          <p:cNvPr id="8" name="Tekstfelt 7">
            <a:extLst>
              <a:ext uri="{FF2B5EF4-FFF2-40B4-BE49-F238E27FC236}">
                <a16:creationId xmlns:a16="http://schemas.microsoft.com/office/drawing/2014/main" id="{FB761568-09A5-4C0D-A9C6-F764CF7AEF7E}"/>
              </a:ext>
            </a:extLst>
          </p:cNvPr>
          <p:cNvSpPr txBox="1"/>
          <p:nvPr/>
        </p:nvSpPr>
        <p:spPr>
          <a:xfrm>
            <a:off x="-1397479" y="0"/>
            <a:ext cx="1274387" cy="3000821"/>
          </a:xfrm>
          <a:prstGeom prst="rect">
            <a:avLst/>
          </a:prstGeom>
          <a:noFill/>
        </p:spPr>
        <p:txBody>
          <a:bodyPr wrap="square" rtlCol="0">
            <a:spAutoFit/>
          </a:bodyPr>
          <a:lstStyle/>
          <a:p>
            <a:r>
              <a:rPr lang="da-DK" sz="900" b="0">
                <a:solidFill>
                  <a:schemeClr val="accent2"/>
                </a:solidFill>
              </a:rPr>
              <a:t>Logo, overskrift, tekstfelt og billedfelt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Evt. mellemrubrik skrives med fed.</a:t>
            </a:r>
          </a:p>
          <a:p>
            <a:endParaRPr lang="da-DK" sz="900" b="0">
              <a:solidFill>
                <a:schemeClr val="accent2"/>
              </a:solidFill>
            </a:endParaRPr>
          </a:p>
          <a:p>
            <a:r>
              <a:rPr lang="da-DK" sz="900" b="0">
                <a:solidFill>
                  <a:schemeClr val="accent2"/>
                </a:solidFill>
              </a:rPr>
              <a:t>For bedste resultat vælges et foto der svarer til størrelsen af pladsholderen.</a:t>
            </a:r>
          </a:p>
          <a:p>
            <a:endParaRPr lang="da-DK" sz="900" b="0">
              <a:solidFill>
                <a:schemeClr val="accent2"/>
              </a:solidFill>
            </a:endParaRPr>
          </a:p>
          <a:p>
            <a:r>
              <a:rPr lang="da-DK" sz="900" b="0">
                <a:solidFill>
                  <a:schemeClr val="accent2"/>
                </a:solidFill>
              </a:rPr>
              <a:t>Ønsker du at justere placeringen/beskære billedet – se vejledning.</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1872723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ekstboks + foto (venstr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a:xfrm>
            <a:off x="6364800" y="1080000"/>
            <a:ext cx="4744800" cy="576000"/>
          </a:xfrm>
        </p:spPr>
        <p:txBody>
          <a:bodyPr/>
          <a:lstStyle>
            <a:lvl1pPr>
              <a:defRPr>
                <a:solidFill>
                  <a:srgbClr val="001965"/>
                </a:solidFill>
              </a:defRPr>
            </a:lvl1pPr>
          </a:lstStyle>
          <a:p>
            <a:r>
              <a:rPr lang="da-DK"/>
              <a:t>Overskrift kan skrives i en eller flere linjer</a:t>
            </a:r>
          </a:p>
        </p:txBody>
      </p:sp>
      <p:sp>
        <p:nvSpPr>
          <p:cNvPr id="7" name="Pladsholder til tekst 6">
            <a:extLst>
              <a:ext uri="{FF2B5EF4-FFF2-40B4-BE49-F238E27FC236}">
                <a16:creationId xmlns:a16="http://schemas.microsoft.com/office/drawing/2014/main" id="{F21A953B-B315-4906-9921-E82BFDFEB5E5}"/>
              </a:ext>
            </a:extLst>
          </p:cNvPr>
          <p:cNvSpPr>
            <a:spLocks noGrp="1"/>
          </p:cNvSpPr>
          <p:nvPr>
            <p:ph type="body" sz="quarter" idx="10"/>
          </p:nvPr>
        </p:nvSpPr>
        <p:spPr>
          <a:xfrm>
            <a:off x="6364800" y="1980000"/>
            <a:ext cx="4744800" cy="4230000"/>
          </a:xfrm>
        </p:spPr>
        <p:txBody>
          <a:bodyPr/>
          <a:lstStyle>
            <a:lvl1pPr marL="0" indent="0">
              <a:spcBef>
                <a:spcPts val="0"/>
              </a:spcBef>
              <a:spcAft>
                <a:spcPts val="0"/>
              </a:spcAft>
              <a:buNone/>
              <a:defRPr>
                <a:solidFill>
                  <a:srgbClr val="001965"/>
                </a:solidFill>
              </a:defRPr>
            </a:lvl1pPr>
            <a:lvl2pPr marL="288000" indent="-288000">
              <a:spcBef>
                <a:spcPts val="0"/>
              </a:spcBef>
              <a:spcAft>
                <a:spcPts val="0"/>
              </a:spcAft>
              <a:defRPr>
                <a:solidFill>
                  <a:srgbClr val="001965"/>
                </a:solidFill>
              </a:defRPr>
            </a:lvl2pPr>
            <a:lvl3pPr marL="576000" indent="-288000">
              <a:spcBef>
                <a:spcPts val="0"/>
              </a:spcBef>
              <a:spcAft>
                <a:spcPts val="0"/>
              </a:spcAft>
              <a:defRPr>
                <a:solidFill>
                  <a:srgbClr val="001965"/>
                </a:solidFill>
              </a:defRPr>
            </a:lvl3pPr>
            <a:lvl4pPr marL="864000" indent="-288000">
              <a:spcBef>
                <a:spcPts val="0"/>
              </a:spcBef>
              <a:spcAft>
                <a:spcPts val="0"/>
              </a:spcAft>
              <a:defRPr>
                <a:solidFill>
                  <a:srgbClr val="001965"/>
                </a:solidFill>
              </a:defRPr>
            </a:lvl4pPr>
            <a:lvl5pPr marL="1152000" indent="-288000">
              <a:spcBef>
                <a:spcPts val="0"/>
              </a:spcBef>
              <a:spcAft>
                <a:spcPts val="0"/>
              </a:spcAft>
              <a:defRPr>
                <a:solidFill>
                  <a:srgbClr val="001965"/>
                </a:solidFill>
              </a:defRPr>
            </a:lvl5pPr>
          </a:lstStyle>
          <a:p>
            <a:pPr lvl="0"/>
            <a:r>
              <a:rPr lang="da-DK"/>
              <a:t>Rediger typografien i masterens</a:t>
            </a:r>
          </a:p>
          <a:p>
            <a:pPr lvl="1"/>
            <a:r>
              <a:rPr lang="da-DK"/>
              <a:t>Andet niveau</a:t>
            </a:r>
          </a:p>
        </p:txBody>
      </p:sp>
      <p:sp>
        <p:nvSpPr>
          <p:cNvPr id="8" name="Pladsholder til billede 12">
            <a:extLst>
              <a:ext uri="{FF2B5EF4-FFF2-40B4-BE49-F238E27FC236}">
                <a16:creationId xmlns:a16="http://schemas.microsoft.com/office/drawing/2014/main" id="{DC6E646A-9543-4F7E-AF44-A8D87577A9E8}"/>
              </a:ext>
            </a:extLst>
          </p:cNvPr>
          <p:cNvSpPr>
            <a:spLocks noGrp="1"/>
          </p:cNvSpPr>
          <p:nvPr>
            <p:ph type="pic" sz="quarter" idx="11" hasCustomPrompt="1"/>
          </p:nvPr>
        </p:nvSpPr>
        <p:spPr>
          <a:xfrm>
            <a:off x="396000" y="360000"/>
            <a:ext cx="234000" cy="396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da-DK"/>
              <a:t> </a:t>
            </a:r>
          </a:p>
        </p:txBody>
      </p:sp>
      <p:sp>
        <p:nvSpPr>
          <p:cNvPr id="10" name="Pladsholder til billede 9">
            <a:extLst>
              <a:ext uri="{FF2B5EF4-FFF2-40B4-BE49-F238E27FC236}">
                <a16:creationId xmlns:a16="http://schemas.microsoft.com/office/drawing/2014/main" id="{0A5C0050-A6D5-4102-9FD7-586FBC2F6608}"/>
              </a:ext>
            </a:extLst>
          </p:cNvPr>
          <p:cNvSpPr>
            <a:spLocks noGrp="1"/>
          </p:cNvSpPr>
          <p:nvPr>
            <p:ph type="pic" sz="quarter" idx="12"/>
          </p:nvPr>
        </p:nvSpPr>
        <p:spPr>
          <a:xfrm>
            <a:off x="0" y="0"/>
            <a:ext cx="5824800" cy="6858000"/>
          </a:xfrm>
        </p:spPr>
        <p:txBody>
          <a:bodyPr/>
          <a:lstStyle/>
          <a:p>
            <a:r>
              <a:rPr lang="da-DK"/>
              <a:t>Klik på ikonet for at tilføje et billede</a:t>
            </a:r>
          </a:p>
        </p:txBody>
      </p:sp>
      <p:sp>
        <p:nvSpPr>
          <p:cNvPr id="6" name="Tekstfelt 5">
            <a:extLst>
              <a:ext uri="{FF2B5EF4-FFF2-40B4-BE49-F238E27FC236}">
                <a16:creationId xmlns:a16="http://schemas.microsoft.com/office/drawing/2014/main" id="{9D8CF036-B972-426E-83D4-FB0543EFD245}"/>
              </a:ext>
            </a:extLst>
          </p:cNvPr>
          <p:cNvSpPr txBox="1"/>
          <p:nvPr/>
        </p:nvSpPr>
        <p:spPr>
          <a:xfrm>
            <a:off x="-1397479" y="0"/>
            <a:ext cx="1274387" cy="3416320"/>
          </a:xfrm>
          <a:prstGeom prst="rect">
            <a:avLst/>
          </a:prstGeom>
          <a:noFill/>
        </p:spPr>
        <p:txBody>
          <a:bodyPr wrap="square" rtlCol="0">
            <a:spAutoFit/>
          </a:bodyPr>
          <a:lstStyle/>
          <a:p>
            <a:r>
              <a:rPr lang="da-DK" sz="900" b="0">
                <a:solidFill>
                  <a:schemeClr val="accent2"/>
                </a:solidFill>
              </a:rPr>
              <a:t>Logo, overskrift, tekstfelt og billedfelt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r>
              <a:rPr lang="da-DK" sz="900" b="0">
                <a:solidFill>
                  <a:schemeClr val="accent2"/>
                </a:solidFill>
              </a:rPr>
              <a:t>Evt. mellemrubrik skrives med fed.</a:t>
            </a:r>
          </a:p>
          <a:p>
            <a:endParaRPr lang="da-DK" sz="900" b="0">
              <a:solidFill>
                <a:schemeClr val="accent2"/>
              </a:solidFill>
            </a:endParaRPr>
          </a:p>
          <a:p>
            <a:r>
              <a:rPr lang="da-DK" sz="900" b="0">
                <a:solidFill>
                  <a:schemeClr val="accent2"/>
                </a:solidFill>
              </a:rPr>
              <a:t>For bedste resultat vælges et foto der svarer til størrelsen af pladsholderen.</a:t>
            </a:r>
          </a:p>
          <a:p>
            <a:endParaRPr lang="da-DK" sz="900" b="0">
              <a:solidFill>
                <a:schemeClr val="accent2"/>
              </a:solidFill>
            </a:endParaRPr>
          </a:p>
          <a:p>
            <a:r>
              <a:rPr lang="da-DK" sz="900" b="0">
                <a:solidFill>
                  <a:schemeClr val="accent2"/>
                </a:solidFill>
              </a:rPr>
              <a:t>Ønsker du at justere placeringen/beskære billedet eller skifte logoet pga. billedet enten er for mørkt/lyst – se vejledning.</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1035998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Overskrift + foto">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0E6E7-BAD2-4A81-AA86-5C22DCA6CCF1}"/>
              </a:ext>
            </a:extLst>
          </p:cNvPr>
          <p:cNvSpPr>
            <a:spLocks noGrp="1"/>
          </p:cNvSpPr>
          <p:nvPr>
            <p:ph type="title" hasCustomPrompt="1"/>
          </p:nvPr>
        </p:nvSpPr>
        <p:spPr/>
        <p:txBody>
          <a:bodyPr/>
          <a:lstStyle>
            <a:lvl1pPr>
              <a:defRPr>
                <a:solidFill>
                  <a:srgbClr val="001965"/>
                </a:solidFill>
              </a:defRPr>
            </a:lvl1pPr>
          </a:lstStyle>
          <a:p>
            <a:r>
              <a:rPr lang="da-DK"/>
              <a:t>Overskrift kan skrives i en eller flere linjer</a:t>
            </a:r>
          </a:p>
        </p:txBody>
      </p:sp>
      <p:pic>
        <p:nvPicPr>
          <p:cNvPr id="9" name="Billede 8" descr="Et billede, der indeholder monitor, skærm, mørk, tv&#10;&#10;Automatisk genereret beskrivelse">
            <a:extLst>
              <a:ext uri="{FF2B5EF4-FFF2-40B4-BE49-F238E27FC236}">
                <a16:creationId xmlns:a16="http://schemas.microsoft.com/office/drawing/2014/main" id="{B20CAC30-F57A-4E4B-A0B3-145437ABD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00" y="360000"/>
            <a:ext cx="235459" cy="396000"/>
          </a:xfrm>
          <a:prstGeom prst="rect">
            <a:avLst/>
          </a:prstGeom>
        </p:spPr>
      </p:pic>
      <p:sp>
        <p:nvSpPr>
          <p:cNvPr id="5" name="Pladsholder til billede 4">
            <a:extLst>
              <a:ext uri="{FF2B5EF4-FFF2-40B4-BE49-F238E27FC236}">
                <a16:creationId xmlns:a16="http://schemas.microsoft.com/office/drawing/2014/main" id="{CD3C8055-829C-4584-943A-A55C70EAED80}"/>
              </a:ext>
            </a:extLst>
          </p:cNvPr>
          <p:cNvSpPr>
            <a:spLocks noGrp="1"/>
          </p:cNvSpPr>
          <p:nvPr>
            <p:ph type="pic" sz="quarter" idx="10"/>
          </p:nvPr>
        </p:nvSpPr>
        <p:spPr>
          <a:xfrm>
            <a:off x="1080000" y="1980000"/>
            <a:ext cx="7387200" cy="4230000"/>
          </a:xfrm>
        </p:spPr>
        <p:txBody>
          <a:bodyPr/>
          <a:lstStyle/>
          <a:p>
            <a:r>
              <a:rPr lang="da-DK"/>
              <a:t>Klik på ikonet for at tilføje et billede</a:t>
            </a:r>
          </a:p>
        </p:txBody>
      </p:sp>
      <p:sp>
        <p:nvSpPr>
          <p:cNvPr id="6" name="Tekstfelt 5">
            <a:extLst>
              <a:ext uri="{FF2B5EF4-FFF2-40B4-BE49-F238E27FC236}">
                <a16:creationId xmlns:a16="http://schemas.microsoft.com/office/drawing/2014/main" id="{80D5D9D2-A4FE-4F3D-9BF2-61CF75A4B27E}"/>
              </a:ext>
            </a:extLst>
          </p:cNvPr>
          <p:cNvSpPr txBox="1"/>
          <p:nvPr/>
        </p:nvSpPr>
        <p:spPr>
          <a:xfrm>
            <a:off x="-1397479" y="0"/>
            <a:ext cx="1274387" cy="2308324"/>
          </a:xfrm>
          <a:prstGeom prst="rect">
            <a:avLst/>
          </a:prstGeom>
          <a:noFill/>
        </p:spPr>
        <p:txBody>
          <a:bodyPr wrap="square" rtlCol="0">
            <a:spAutoFit/>
          </a:bodyPr>
          <a:lstStyle/>
          <a:p>
            <a:r>
              <a:rPr lang="da-DK" sz="900" b="0">
                <a:solidFill>
                  <a:schemeClr val="accent2"/>
                </a:solidFill>
              </a:rPr>
              <a:t>Logo, overskrift, tekstfelt og billedfelt har fast størrelse og placering. </a:t>
            </a:r>
          </a:p>
          <a:p>
            <a:endParaRPr lang="da-DK" sz="900" b="0">
              <a:solidFill>
                <a:schemeClr val="accent2"/>
              </a:solidFill>
            </a:endParaRPr>
          </a:p>
          <a:p>
            <a:r>
              <a:rPr lang="da-DK" sz="900" b="0">
                <a:solidFill>
                  <a:schemeClr val="accent2"/>
                </a:solidFill>
              </a:rPr>
              <a:t>Samme gælder fontstørrelse og skrifttype.</a:t>
            </a:r>
          </a:p>
          <a:p>
            <a:endParaRPr lang="da-DK" sz="9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0">
                <a:solidFill>
                  <a:schemeClr val="accent2"/>
                </a:solidFill>
              </a:rPr>
              <a:t>Billedet du indsætter fylder pladsholderen.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b="0">
              <a:solidFill>
                <a:schemeClr val="accent2"/>
              </a:solidFill>
            </a:endParaRPr>
          </a:p>
          <a:p>
            <a:r>
              <a:rPr lang="da-DK" sz="900" b="0">
                <a:solidFill>
                  <a:schemeClr val="accent2"/>
                </a:solidFill>
              </a:rPr>
              <a:t>Ønsker du at justere placeringen/beskære billedet – se vejledning.</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4811" t="37905" r="1" b="8881"/>
          <a:stretch/>
        </p:blipFill>
        <p:spPr>
          <a:xfrm rot="16200000">
            <a:off x="36087" y="5985208"/>
            <a:ext cx="957137" cy="237312"/>
          </a:xfrm>
          <a:prstGeom prst="rect">
            <a:avLst/>
          </a:prstGeom>
        </p:spPr>
      </p:pic>
    </p:spTree>
    <p:extLst>
      <p:ext uri="{BB962C8B-B14F-4D97-AF65-F5344CB8AC3E}">
        <p14:creationId xmlns:p14="http://schemas.microsoft.com/office/powerpoint/2010/main" val="82488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965"/>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9444868-DE70-478E-99ED-5A3C084B2E12}"/>
              </a:ext>
            </a:extLst>
          </p:cNvPr>
          <p:cNvSpPr>
            <a:spLocks noGrp="1"/>
          </p:cNvSpPr>
          <p:nvPr>
            <p:ph type="title"/>
          </p:nvPr>
        </p:nvSpPr>
        <p:spPr>
          <a:xfrm>
            <a:off x="1080000" y="1080000"/>
            <a:ext cx="7387200" cy="576000"/>
          </a:xfrm>
          <a:prstGeom prst="rect">
            <a:avLst/>
          </a:prstGeom>
        </p:spPr>
        <p:txBody>
          <a:bodyPr vert="horz" lIns="0" tIns="0" rIns="0" bIns="0" rtlCol="0" anchor="ctr">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820265C-182A-4334-A34A-A781374D953E}"/>
              </a:ext>
            </a:extLst>
          </p:cNvPr>
          <p:cNvSpPr>
            <a:spLocks noGrp="1"/>
          </p:cNvSpPr>
          <p:nvPr>
            <p:ph type="body" idx="1"/>
          </p:nvPr>
        </p:nvSpPr>
        <p:spPr>
          <a:xfrm>
            <a:off x="1080000" y="1980000"/>
            <a:ext cx="7387200" cy="4230000"/>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008224316"/>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62" r:id="rId3"/>
    <p:sldLayoutId id="2147483664" r:id="rId4"/>
    <p:sldLayoutId id="2147483661" r:id="rId5"/>
    <p:sldLayoutId id="2147483663" r:id="rId6"/>
    <p:sldLayoutId id="2147483666" r:id="rId7"/>
    <p:sldLayoutId id="2147483667" r:id="rId8"/>
    <p:sldLayoutId id="2147483681" r:id="rId9"/>
    <p:sldLayoutId id="2147483672" r:id="rId10"/>
    <p:sldLayoutId id="2147483674" r:id="rId11"/>
    <p:sldLayoutId id="2147483677" r:id="rId12"/>
    <p:sldLayoutId id="2147483678" r:id="rId13"/>
    <p:sldLayoutId id="2147483668" r:id="rId14"/>
    <p:sldLayoutId id="2147483669" r:id="rId15"/>
    <p:sldLayoutId id="2147483670" r:id="rId16"/>
    <p:sldLayoutId id="2147483671" r:id="rId17"/>
    <p:sldLayoutId id="2147483682" r:id="rId18"/>
    <p:sldLayoutId id="2147483683" r:id="rId19"/>
    <p:sldLayoutId id="2147483684" r:id="rId20"/>
  </p:sldLayoutIdLst>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xStyles>
    <p:titleStyle>
      <a:lvl1pPr algn="l" defTabSz="914400" rtl="0" eaLnBrk="1" latinLnBrk="0" hangingPunct="1">
        <a:lnSpc>
          <a:spcPts val="3500"/>
        </a:lnSpc>
        <a:spcBef>
          <a:spcPct val="0"/>
        </a:spcBef>
        <a:buNone/>
        <a:defRPr sz="3200" b="1" i="0" kern="1200" baseline="0">
          <a:solidFill>
            <a:schemeClr val="bg1"/>
          </a:solidFill>
          <a:latin typeface="Italian Plate No2" panose="02000506030000020004" pitchFamily="2" charset="0"/>
          <a:ea typeface="+mj-ea"/>
          <a:cs typeface="+mj-cs"/>
        </a:defRPr>
      </a:lvl1pPr>
    </p:titleStyle>
    <p:bodyStyle>
      <a:lvl1pPr marL="288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1pPr>
      <a:lvl2pPr marL="576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2pPr>
      <a:lvl3pPr marL="864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3pPr>
      <a:lvl4pPr marL="1152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4pPr>
      <a:lvl5pPr marL="1440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ldh_g9hc5JY" TargetMode="External"/><Relationship Id="rId7" Type="http://schemas.openxmlformats.org/officeDocument/2006/relationships/hyperlink" Target="http://bfafinans.dk/Files/Filer/BFA-Finans/BFA_10_nudges_arbejdspladsen.pdf"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bfafinans.dk/nyheder-1?M=News&amp;PID=35197&amp;NewsID=7238" TargetMode="External"/><Relationship Id="rId5" Type="http://schemas.openxmlformats.org/officeDocument/2006/relationships/hyperlink" Target="http://bfakontor.dk/Files/Filer/BFA-Kontor/Arbejde-ved-computer_V2021-Netfil-Enkeltsider.pdf" TargetMode="External"/><Relationship Id="rId4" Type="http://schemas.openxmlformats.org/officeDocument/2006/relationships/hyperlink" Target="https://www.kropogkontor.dk/mobilt-arbejd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ldh_g9hc5JY" TargetMode="External"/><Relationship Id="rId7" Type="http://schemas.openxmlformats.org/officeDocument/2006/relationships/hyperlink" Target="http://bfafinans.dk/Files/Filer/BFA-Finans/BFA_10_nudges_arbejdspladsen.pdf"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bfafinans.dk/nyheder-1?M=News&amp;PID=35197&amp;NewsID=7238" TargetMode="External"/><Relationship Id="rId5" Type="http://schemas.openxmlformats.org/officeDocument/2006/relationships/hyperlink" Target="http://bfakontor.dk/Files/Filer/BFA-Kontor/Arbejde-ved-computer_V2021-Netfil-Enkeltsider.pdf" TargetMode="External"/><Relationship Id="rId4" Type="http://schemas.openxmlformats.org/officeDocument/2006/relationships/hyperlink" Target="https://www.kropogkontor.dk/mobilt-arbej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a:t>Sådan indstiller du din kontorarbejdsplads</a:t>
            </a:r>
          </a:p>
        </p:txBody>
      </p:sp>
      <p:sp>
        <p:nvSpPr>
          <p:cNvPr id="3" name="Undertitel 2"/>
          <p:cNvSpPr>
            <a:spLocks noGrp="1"/>
          </p:cNvSpPr>
          <p:nvPr>
            <p:ph type="subTitle" idx="1"/>
          </p:nvPr>
        </p:nvSpPr>
        <p:spPr/>
        <p:txBody>
          <a:bodyPr/>
          <a:lstStyle/>
          <a:p>
            <a:endParaRPr lang="da-DK"/>
          </a:p>
        </p:txBody>
      </p:sp>
    </p:spTree>
    <p:extLst>
      <p:ext uri="{BB962C8B-B14F-4D97-AF65-F5344CB8AC3E}">
        <p14:creationId xmlns:p14="http://schemas.microsoft.com/office/powerpoint/2010/main" val="283535568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a:latin typeface="Italian Plate No2"/>
              </a:rPr>
              <a:t>How to set up </a:t>
            </a:r>
            <a:r>
              <a:rPr lang="da-DK" err="1">
                <a:latin typeface="Italian Plate No2"/>
              </a:rPr>
              <a:t>your</a:t>
            </a:r>
            <a:r>
              <a:rPr lang="da-DK">
                <a:latin typeface="Italian Plate No2"/>
              </a:rPr>
              <a:t> </a:t>
            </a:r>
            <a:r>
              <a:rPr lang="da-DK" err="1">
                <a:latin typeface="Italian Plate No2"/>
              </a:rPr>
              <a:t>office</a:t>
            </a:r>
            <a:r>
              <a:rPr lang="da-DK">
                <a:latin typeface="Italian Plate No2"/>
              </a:rPr>
              <a:t> </a:t>
            </a:r>
            <a:r>
              <a:rPr lang="da-DK" err="1">
                <a:latin typeface="Italian Plate No2"/>
              </a:rPr>
              <a:t>workspace</a:t>
            </a:r>
            <a:endParaRPr lang="da-DK" err="1"/>
          </a:p>
        </p:txBody>
      </p:sp>
      <p:sp>
        <p:nvSpPr>
          <p:cNvPr id="3" name="Undertitel 2"/>
          <p:cNvSpPr>
            <a:spLocks noGrp="1"/>
          </p:cNvSpPr>
          <p:nvPr>
            <p:ph type="subTitle" idx="1"/>
          </p:nvPr>
        </p:nvSpPr>
        <p:spPr/>
        <p:txBody>
          <a:bodyPr/>
          <a:lstStyle/>
          <a:p>
            <a:endParaRPr lang="da-DK"/>
          </a:p>
        </p:txBody>
      </p:sp>
    </p:spTree>
    <p:extLst>
      <p:ext uri="{BB962C8B-B14F-4D97-AF65-F5344CB8AC3E}">
        <p14:creationId xmlns:p14="http://schemas.microsoft.com/office/powerpoint/2010/main" val="368735425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a:latin typeface="Italian Plate No2"/>
              </a:rPr>
              <a:t>Agenda</a:t>
            </a:r>
            <a:endParaRPr lang="da-DK"/>
          </a:p>
        </p:txBody>
      </p:sp>
      <p:sp>
        <p:nvSpPr>
          <p:cNvPr id="5" name="Pladsholder til tekst 4"/>
          <p:cNvSpPr>
            <a:spLocks noGrp="1"/>
          </p:cNvSpPr>
          <p:nvPr>
            <p:ph type="body" sz="quarter" idx="10"/>
          </p:nvPr>
        </p:nvSpPr>
        <p:spPr/>
        <p:txBody>
          <a:bodyPr vert="horz" lIns="0" tIns="0" rIns="0" bIns="0" rtlCol="0" anchor="t">
            <a:noAutofit/>
          </a:bodyPr>
          <a:lstStyle/>
          <a:p>
            <a:pPr marL="0" indent="0">
              <a:buNone/>
            </a:pPr>
            <a:endParaRPr lang="en" sz="1600">
              <a:latin typeface="Arial"/>
              <a:cs typeface="Arial"/>
            </a:endParaRPr>
          </a:p>
          <a:p>
            <a:pPr marL="287655" indent="-287655">
              <a:buFont typeface="Arial"/>
              <a:buChar char="•"/>
            </a:pPr>
            <a:r>
              <a:rPr lang="en" sz="1800" b="1">
                <a:latin typeface="Arial"/>
                <a:cs typeface="Arial"/>
              </a:rPr>
              <a:t>How to set up your office chair</a:t>
            </a:r>
            <a:r>
              <a:rPr lang="da-DK" sz="1800" b="1">
                <a:latin typeface="Arial"/>
                <a:cs typeface="Arial"/>
              </a:rPr>
              <a:t> </a:t>
            </a:r>
          </a:p>
          <a:p>
            <a:pPr marL="287655" indent="-287655">
              <a:buFont typeface="Arial"/>
              <a:buChar char="•"/>
            </a:pPr>
            <a:r>
              <a:rPr lang="en" sz="1800" b="1">
                <a:latin typeface="Arial"/>
                <a:cs typeface="Arial"/>
              </a:rPr>
              <a:t>How to set your table</a:t>
            </a:r>
            <a:r>
              <a:rPr lang="da-DK" sz="1800" b="1">
                <a:latin typeface="Arial"/>
                <a:cs typeface="Arial"/>
              </a:rPr>
              <a:t> </a:t>
            </a:r>
          </a:p>
          <a:p>
            <a:pPr marL="287655" indent="-287655">
              <a:buFont typeface="Arial"/>
              <a:buChar char="•"/>
            </a:pPr>
            <a:r>
              <a:rPr lang="en" sz="1800" b="1">
                <a:latin typeface="Arial"/>
                <a:cs typeface="Arial"/>
              </a:rPr>
              <a:t>This is how your screen should stand</a:t>
            </a:r>
            <a:r>
              <a:rPr lang="da-DK" sz="1800" b="1">
                <a:latin typeface="Arial"/>
                <a:cs typeface="Arial"/>
              </a:rPr>
              <a:t> </a:t>
            </a:r>
          </a:p>
          <a:p>
            <a:pPr marL="287655" indent="-287655">
              <a:buFont typeface="Arial"/>
              <a:buChar char="•"/>
            </a:pPr>
            <a:r>
              <a:rPr lang="en" sz="1800" b="1">
                <a:latin typeface="Arial"/>
                <a:cs typeface="Arial"/>
              </a:rPr>
              <a:t>How to use your keyboard</a:t>
            </a:r>
            <a:r>
              <a:rPr lang="da-DK" sz="1800" b="1">
                <a:latin typeface="Arial"/>
                <a:cs typeface="Arial"/>
              </a:rPr>
              <a:t> </a:t>
            </a:r>
          </a:p>
          <a:p>
            <a:pPr marL="287655" indent="-287655">
              <a:buFont typeface="Arial"/>
              <a:buChar char="•"/>
            </a:pPr>
            <a:r>
              <a:rPr lang="en" sz="1800" b="1">
                <a:latin typeface="Arial"/>
                <a:cs typeface="Arial"/>
              </a:rPr>
              <a:t>How to use your mouse</a:t>
            </a:r>
            <a:r>
              <a:rPr lang="da-DK" sz="1800" b="1">
                <a:latin typeface="Arial"/>
                <a:cs typeface="Arial"/>
              </a:rPr>
              <a:t> </a:t>
            </a:r>
          </a:p>
          <a:p>
            <a:pPr marL="287655" indent="-287655">
              <a:buFont typeface="Arial"/>
              <a:buChar char="•"/>
            </a:pPr>
            <a:r>
              <a:rPr lang="en" sz="1800" b="1">
                <a:latin typeface="Arial"/>
                <a:cs typeface="Arial"/>
              </a:rPr>
              <a:t>You should also be aware of this</a:t>
            </a:r>
            <a:endParaRPr lang="da-DK" sz="1800" b="1">
              <a:latin typeface="Arial"/>
            </a:endParaRPr>
          </a:p>
          <a:p>
            <a:pPr marL="0" indent="0">
              <a:buNone/>
            </a:pPr>
            <a:endParaRPr lang="da-DK" sz="1600">
              <a:latin typeface="Arial"/>
              <a:cs typeface="Arial"/>
            </a:endParaRPr>
          </a:p>
        </p:txBody>
      </p:sp>
    </p:spTree>
    <p:extLst>
      <p:ext uri="{BB962C8B-B14F-4D97-AF65-F5344CB8AC3E}">
        <p14:creationId xmlns:p14="http://schemas.microsoft.com/office/powerpoint/2010/main" val="333556354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atin typeface="Italian Plate No2"/>
              </a:rPr>
              <a:t>How to set up </a:t>
            </a:r>
            <a:r>
              <a:rPr lang="da-DK" err="1">
                <a:latin typeface="Italian Plate No2"/>
              </a:rPr>
              <a:t>your</a:t>
            </a:r>
            <a:r>
              <a:rPr lang="da-DK">
                <a:latin typeface="Italian Plate No2"/>
              </a:rPr>
              <a:t> </a:t>
            </a:r>
            <a:r>
              <a:rPr lang="da-DK" err="1">
                <a:latin typeface="Italian Plate No2"/>
              </a:rPr>
              <a:t>office</a:t>
            </a:r>
            <a:r>
              <a:rPr lang="da-DK">
                <a:latin typeface="Italian Plate No2"/>
              </a:rPr>
              <a:t> </a:t>
            </a:r>
            <a:r>
              <a:rPr lang="da-DK" err="1">
                <a:latin typeface="Italian Plate No2"/>
              </a:rPr>
              <a:t>chair</a:t>
            </a:r>
            <a:endParaRPr lang="da-DK" err="1"/>
          </a:p>
        </p:txBody>
      </p:sp>
      <p:sp>
        <p:nvSpPr>
          <p:cNvPr id="3" name="Pladsholder til tekst 2"/>
          <p:cNvSpPr>
            <a:spLocks noGrp="1"/>
          </p:cNvSpPr>
          <p:nvPr>
            <p:ph type="body" sz="quarter" idx="10"/>
          </p:nvPr>
        </p:nvSpPr>
        <p:spPr/>
        <p:txBody>
          <a:bodyPr vert="horz" lIns="0" tIns="0" rIns="0" bIns="0" rtlCol="0" anchor="t">
            <a:noAutofit/>
          </a:bodyPr>
          <a:lstStyle/>
          <a:p>
            <a:r>
              <a:rPr lang="en" sz="1600" b="1">
                <a:latin typeface="Arial"/>
                <a:cs typeface="Arial"/>
              </a:rPr>
              <a:t>Sit back in the chair so that 2/3 of your thighs are supported by the seat. This corresponds to approx. so that your fist can be straight between your kneecaps and the front edge of the seat.</a:t>
            </a:r>
            <a:endParaRPr lang="en" sz="1600" b="1">
              <a:latin typeface="Arial"/>
            </a:endParaRPr>
          </a:p>
          <a:p>
            <a:endParaRPr lang="da-DK">
              <a:latin typeface="Italian Plate No2"/>
              <a:cs typeface="Arial"/>
            </a:endParaRPr>
          </a:p>
          <a:p>
            <a:r>
              <a:rPr lang="en" sz="1600" b="1">
                <a:latin typeface="Arial"/>
                <a:cs typeface="Arial"/>
              </a:rPr>
              <a:t>Adjust the backrest so that it supports the lumbar region.</a:t>
            </a:r>
            <a:endParaRPr lang="en" sz="1600" b="1">
              <a:latin typeface="Arial"/>
            </a:endParaRPr>
          </a:p>
          <a:p>
            <a:endParaRPr lang="da-DK">
              <a:cs typeface="Arial"/>
            </a:endParaRPr>
          </a:p>
          <a:p>
            <a:r>
              <a:rPr lang="da-DK" sz="1600" b="1" err="1">
                <a:latin typeface="Arial"/>
                <a:cs typeface="Arial"/>
              </a:rPr>
              <a:t>Adjust</a:t>
            </a:r>
            <a:r>
              <a:rPr lang="da-DK" sz="1600" b="1">
                <a:latin typeface="Arial"/>
                <a:cs typeface="Arial"/>
              </a:rPr>
              <a:t> the </a:t>
            </a:r>
            <a:r>
              <a:rPr lang="da-DK" sz="1600" b="1" err="1">
                <a:latin typeface="Arial"/>
                <a:cs typeface="Arial"/>
              </a:rPr>
              <a:t>chair</a:t>
            </a:r>
            <a:r>
              <a:rPr lang="da-DK" sz="1600" b="1">
                <a:latin typeface="Arial"/>
                <a:cs typeface="Arial"/>
              </a:rPr>
              <a:t> to a </a:t>
            </a:r>
            <a:r>
              <a:rPr lang="da-DK" sz="1600" b="1" err="1">
                <a:latin typeface="Arial"/>
                <a:cs typeface="Arial"/>
              </a:rPr>
              <a:t>height</a:t>
            </a:r>
            <a:r>
              <a:rPr lang="da-DK" sz="1600" b="1">
                <a:latin typeface="Arial"/>
                <a:cs typeface="Arial"/>
              </a:rPr>
              <a:t> so </a:t>
            </a:r>
            <a:r>
              <a:rPr lang="da-DK" sz="1600" b="1" err="1">
                <a:latin typeface="Arial"/>
                <a:cs typeface="Arial"/>
              </a:rPr>
              <a:t>that</a:t>
            </a:r>
            <a:r>
              <a:rPr lang="da-DK" sz="1600" b="1">
                <a:latin typeface="Arial"/>
                <a:cs typeface="Arial"/>
              </a:rPr>
              <a:t> </a:t>
            </a:r>
            <a:r>
              <a:rPr lang="da-DK" sz="1600" b="1" err="1">
                <a:latin typeface="Arial"/>
                <a:cs typeface="Arial"/>
              </a:rPr>
              <a:t>you</a:t>
            </a:r>
            <a:r>
              <a:rPr lang="da-DK" sz="1600" b="1">
                <a:latin typeface="Arial"/>
                <a:cs typeface="Arial"/>
              </a:rPr>
              <a:t> have </a:t>
            </a:r>
            <a:r>
              <a:rPr lang="da-DK" sz="1600" b="1" err="1">
                <a:latin typeface="Arial"/>
                <a:cs typeface="Arial"/>
              </a:rPr>
              <a:t>both</a:t>
            </a:r>
            <a:r>
              <a:rPr lang="da-DK" sz="1600" b="1">
                <a:latin typeface="Arial"/>
                <a:cs typeface="Arial"/>
              </a:rPr>
              <a:t> </a:t>
            </a:r>
            <a:r>
              <a:rPr lang="da-DK" sz="1600" b="1" err="1">
                <a:latin typeface="Arial"/>
                <a:cs typeface="Arial"/>
              </a:rPr>
              <a:t>feet</a:t>
            </a:r>
            <a:r>
              <a:rPr lang="da-DK" sz="1600" b="1">
                <a:latin typeface="Arial"/>
                <a:cs typeface="Arial"/>
              </a:rPr>
              <a:t> </a:t>
            </a:r>
            <a:r>
              <a:rPr lang="da-DK" sz="1600" b="1" err="1">
                <a:latin typeface="Arial"/>
                <a:cs typeface="Arial"/>
              </a:rPr>
              <a:t>placed</a:t>
            </a:r>
            <a:r>
              <a:rPr lang="da-DK" sz="1600" b="1">
                <a:latin typeface="Arial"/>
                <a:cs typeface="Arial"/>
              </a:rPr>
              <a:t> on the </a:t>
            </a:r>
            <a:r>
              <a:rPr lang="da-DK" sz="1600" b="1" err="1">
                <a:latin typeface="Arial"/>
                <a:cs typeface="Arial"/>
              </a:rPr>
              <a:t>floor</a:t>
            </a:r>
            <a:r>
              <a:rPr lang="da-DK" sz="1600" b="1">
                <a:latin typeface="Arial"/>
                <a:cs typeface="Arial"/>
              </a:rPr>
              <a:t> and the </a:t>
            </a:r>
            <a:r>
              <a:rPr lang="da-DK" sz="1600" b="1" err="1">
                <a:latin typeface="Arial"/>
                <a:cs typeface="Arial"/>
              </a:rPr>
              <a:t>thighs</a:t>
            </a:r>
            <a:r>
              <a:rPr lang="da-DK" sz="1600" b="1">
                <a:latin typeface="Arial"/>
                <a:cs typeface="Arial"/>
              </a:rPr>
              <a:t> feel </a:t>
            </a:r>
            <a:r>
              <a:rPr lang="da-DK" sz="1600" b="1" err="1">
                <a:latin typeface="Arial"/>
                <a:cs typeface="Arial"/>
              </a:rPr>
              <a:t>slightly</a:t>
            </a:r>
            <a:r>
              <a:rPr lang="da-DK" sz="1600" b="1">
                <a:latin typeface="Arial"/>
                <a:cs typeface="Arial"/>
              </a:rPr>
              <a:t> </a:t>
            </a:r>
            <a:r>
              <a:rPr lang="da-DK" sz="1600" b="1" err="1">
                <a:latin typeface="Arial"/>
                <a:cs typeface="Arial"/>
              </a:rPr>
              <a:t>supported</a:t>
            </a:r>
            <a:r>
              <a:rPr lang="da-DK" sz="1600" b="1">
                <a:latin typeface="Arial"/>
                <a:cs typeface="Arial"/>
              </a:rPr>
              <a:t> by the </a:t>
            </a:r>
            <a:r>
              <a:rPr lang="da-DK" sz="1600" b="1" err="1">
                <a:latin typeface="Arial"/>
                <a:cs typeface="Arial"/>
              </a:rPr>
              <a:t>seat</a:t>
            </a:r>
            <a:r>
              <a:rPr lang="da-DK" sz="1600" b="1">
                <a:latin typeface="Arial"/>
                <a:cs typeface="Arial"/>
              </a:rPr>
              <a:t>. If it is </a:t>
            </a:r>
            <a:r>
              <a:rPr lang="da-DK" sz="1600" b="1" err="1">
                <a:latin typeface="Arial"/>
                <a:cs typeface="Arial"/>
              </a:rPr>
              <a:t>possible</a:t>
            </a:r>
            <a:r>
              <a:rPr lang="da-DK" sz="1600" b="1">
                <a:latin typeface="Arial"/>
                <a:cs typeface="Arial"/>
              </a:rPr>
              <a:t> to tilt the </a:t>
            </a:r>
            <a:r>
              <a:rPr lang="da-DK" sz="1600" b="1" err="1">
                <a:latin typeface="Arial"/>
                <a:cs typeface="Arial"/>
              </a:rPr>
              <a:t>seat</a:t>
            </a:r>
            <a:r>
              <a:rPr lang="da-DK" sz="1600" b="1">
                <a:latin typeface="Arial"/>
                <a:cs typeface="Arial"/>
              </a:rPr>
              <a:t>, it is a </a:t>
            </a:r>
            <a:r>
              <a:rPr lang="da-DK" sz="1600" b="1" err="1">
                <a:latin typeface="Arial"/>
                <a:cs typeface="Arial"/>
              </a:rPr>
              <a:t>good</a:t>
            </a:r>
            <a:r>
              <a:rPr lang="da-DK" sz="1600" b="1">
                <a:latin typeface="Arial"/>
                <a:cs typeface="Arial"/>
              </a:rPr>
              <a:t> </a:t>
            </a:r>
            <a:r>
              <a:rPr lang="da-DK" sz="1600" b="1" err="1">
                <a:latin typeface="Arial"/>
                <a:cs typeface="Arial"/>
              </a:rPr>
              <a:t>idea</a:t>
            </a:r>
            <a:r>
              <a:rPr lang="da-DK" sz="1600" b="1">
                <a:latin typeface="Arial"/>
                <a:cs typeface="Arial"/>
              </a:rPr>
              <a:t>, but </a:t>
            </a:r>
            <a:r>
              <a:rPr lang="da-DK" sz="1600" b="1" err="1">
                <a:latin typeface="Arial"/>
                <a:cs typeface="Arial"/>
              </a:rPr>
              <a:t>be</a:t>
            </a:r>
            <a:r>
              <a:rPr lang="da-DK" sz="1600" b="1">
                <a:latin typeface="Arial"/>
                <a:cs typeface="Arial"/>
              </a:rPr>
              <a:t> </a:t>
            </a:r>
            <a:r>
              <a:rPr lang="da-DK" sz="1600" b="1" err="1">
                <a:latin typeface="Arial"/>
                <a:cs typeface="Arial"/>
              </a:rPr>
              <a:t>aware</a:t>
            </a:r>
            <a:r>
              <a:rPr lang="da-DK" sz="1600" b="1">
                <a:latin typeface="Arial"/>
                <a:cs typeface="Arial"/>
              </a:rPr>
              <a:t> </a:t>
            </a:r>
            <a:r>
              <a:rPr lang="da-DK" sz="1600" b="1" err="1">
                <a:latin typeface="Arial"/>
                <a:cs typeface="Arial"/>
              </a:rPr>
              <a:t>that</a:t>
            </a:r>
            <a:r>
              <a:rPr lang="da-DK" sz="1600" b="1">
                <a:latin typeface="Arial"/>
                <a:cs typeface="Arial"/>
              </a:rPr>
              <a:t> </a:t>
            </a:r>
            <a:r>
              <a:rPr lang="da-DK" sz="1600" b="1" err="1">
                <a:latin typeface="Arial"/>
                <a:cs typeface="Arial"/>
              </a:rPr>
              <a:t>when</a:t>
            </a:r>
            <a:r>
              <a:rPr lang="da-DK" sz="1600" b="1">
                <a:latin typeface="Arial"/>
                <a:cs typeface="Arial"/>
              </a:rPr>
              <a:t> the </a:t>
            </a:r>
            <a:r>
              <a:rPr lang="da-DK" sz="1600" b="1" err="1">
                <a:latin typeface="Arial"/>
                <a:cs typeface="Arial"/>
              </a:rPr>
              <a:t>seat</a:t>
            </a:r>
            <a:r>
              <a:rPr lang="da-DK" sz="1600" b="1">
                <a:latin typeface="Arial"/>
                <a:cs typeface="Arial"/>
              </a:rPr>
              <a:t> is </a:t>
            </a:r>
            <a:r>
              <a:rPr lang="da-DK" sz="1600" b="1" err="1">
                <a:latin typeface="Arial"/>
                <a:cs typeface="Arial"/>
              </a:rPr>
              <a:t>tilted</a:t>
            </a:r>
            <a:r>
              <a:rPr lang="da-DK" sz="1600" b="1">
                <a:latin typeface="Arial"/>
                <a:cs typeface="Arial"/>
              </a:rPr>
              <a:t>, the </a:t>
            </a:r>
            <a:r>
              <a:rPr lang="da-DK" sz="1600" b="1" err="1">
                <a:latin typeface="Arial"/>
                <a:cs typeface="Arial"/>
              </a:rPr>
              <a:t>table</a:t>
            </a:r>
            <a:r>
              <a:rPr lang="da-DK" sz="1600" b="1">
                <a:latin typeface="Arial"/>
                <a:cs typeface="Arial"/>
              </a:rPr>
              <a:t> </a:t>
            </a:r>
            <a:r>
              <a:rPr lang="da-DK" sz="1600" b="1" err="1">
                <a:latin typeface="Arial"/>
                <a:cs typeface="Arial"/>
              </a:rPr>
              <a:t>height</a:t>
            </a:r>
            <a:r>
              <a:rPr lang="da-DK" sz="1600" b="1">
                <a:latin typeface="Arial"/>
                <a:cs typeface="Arial"/>
              </a:rPr>
              <a:t> must </a:t>
            </a:r>
            <a:r>
              <a:rPr lang="da-DK" sz="1600" b="1" err="1">
                <a:latin typeface="Arial"/>
                <a:cs typeface="Arial"/>
              </a:rPr>
              <a:t>be</a:t>
            </a:r>
            <a:r>
              <a:rPr lang="da-DK" sz="1600" b="1">
                <a:latin typeface="Arial"/>
                <a:cs typeface="Arial"/>
              </a:rPr>
              <a:t> </a:t>
            </a:r>
            <a:r>
              <a:rPr lang="da-DK" sz="1600" b="1" err="1">
                <a:latin typeface="Arial"/>
                <a:cs typeface="Arial"/>
              </a:rPr>
              <a:t>increased</a:t>
            </a:r>
            <a:r>
              <a:rPr lang="da-DK" sz="1600" b="1">
                <a:latin typeface="Arial"/>
                <a:cs typeface="Arial"/>
              </a:rPr>
              <a:t> </a:t>
            </a:r>
            <a:r>
              <a:rPr lang="da-DK" sz="1600" b="1" err="1">
                <a:latin typeface="Arial"/>
                <a:cs typeface="Arial"/>
              </a:rPr>
              <a:t>depending</a:t>
            </a:r>
            <a:r>
              <a:rPr lang="da-DK" sz="1600" b="1">
                <a:latin typeface="Arial"/>
                <a:cs typeface="Arial"/>
              </a:rPr>
              <a:t> on </a:t>
            </a:r>
            <a:r>
              <a:rPr lang="da-DK" sz="1600" b="1" err="1">
                <a:latin typeface="Arial"/>
                <a:cs typeface="Arial"/>
              </a:rPr>
              <a:t>how</a:t>
            </a:r>
            <a:r>
              <a:rPr lang="da-DK" sz="1600" b="1">
                <a:latin typeface="Arial"/>
                <a:cs typeface="Arial"/>
              </a:rPr>
              <a:t> </a:t>
            </a:r>
            <a:r>
              <a:rPr lang="da-DK" sz="1600" b="1" err="1">
                <a:latin typeface="Arial"/>
                <a:cs typeface="Arial"/>
              </a:rPr>
              <a:t>much</a:t>
            </a:r>
            <a:r>
              <a:rPr lang="da-DK" sz="1600" b="1">
                <a:latin typeface="Arial"/>
                <a:cs typeface="Arial"/>
              </a:rPr>
              <a:t> </a:t>
            </a:r>
            <a:r>
              <a:rPr lang="da-DK" sz="1600" b="1" err="1">
                <a:latin typeface="Arial"/>
                <a:cs typeface="Arial"/>
              </a:rPr>
              <a:t>you</a:t>
            </a:r>
            <a:r>
              <a:rPr lang="da-DK" sz="1600" b="1">
                <a:latin typeface="Arial"/>
                <a:cs typeface="Arial"/>
              </a:rPr>
              <a:t> </a:t>
            </a:r>
            <a:r>
              <a:rPr lang="da-DK" sz="1600" b="1" err="1">
                <a:latin typeface="Arial"/>
                <a:cs typeface="Arial"/>
              </a:rPr>
              <a:t>adjust</a:t>
            </a:r>
            <a:r>
              <a:rPr lang="da-DK" sz="1600" b="1">
                <a:latin typeface="Arial"/>
                <a:cs typeface="Arial"/>
              </a:rPr>
              <a:t> the </a:t>
            </a:r>
            <a:r>
              <a:rPr lang="da-DK" sz="1600" b="1" err="1">
                <a:latin typeface="Arial"/>
                <a:cs typeface="Arial"/>
              </a:rPr>
              <a:t>seat</a:t>
            </a:r>
            <a:r>
              <a:rPr lang="da-DK" sz="1600" b="1">
                <a:latin typeface="Arial"/>
                <a:cs typeface="Arial"/>
              </a:rPr>
              <a:t>.</a:t>
            </a:r>
            <a:endParaRPr lang="da-DK" sz="1600" b="1">
              <a:latin typeface="Arial"/>
            </a:endParaRPr>
          </a:p>
        </p:txBody>
      </p:sp>
      <p:sp>
        <p:nvSpPr>
          <p:cNvPr id="4" name="Pladsholder til indhold 3"/>
          <p:cNvSpPr>
            <a:spLocks noGrp="1"/>
          </p:cNvSpPr>
          <p:nvPr>
            <p:ph sz="quarter" idx="11"/>
          </p:nvPr>
        </p:nvSpPr>
        <p:spPr/>
        <p:txBody>
          <a:bodyPr/>
          <a:lstStyle/>
          <a:p>
            <a:endParaRPr lang="da-DK"/>
          </a:p>
        </p:txBody>
      </p:sp>
      <p:sp>
        <p:nvSpPr>
          <p:cNvPr id="5" name="Pladsholder til indhold 4">
            <a:extLst>
              <a:ext uri="{FF2B5EF4-FFF2-40B4-BE49-F238E27FC236}">
                <a16:creationId xmlns:a16="http://schemas.microsoft.com/office/drawing/2014/main" id="{24636B45-AD8B-4AAC-9847-0EDDF98DA842}"/>
              </a:ext>
            </a:extLst>
          </p:cNvPr>
          <p:cNvSpPr txBox="1">
            <a:spLocks/>
          </p:cNvSpPr>
          <p:nvPr/>
        </p:nvSpPr>
        <p:spPr>
          <a:xfrm>
            <a:off x="6364800" y="5673786"/>
            <a:ext cx="4744800" cy="388864"/>
          </a:xfrm>
          <a:prstGeom prst="rect">
            <a:avLst/>
          </a:prstGeom>
        </p:spPr>
        <p:txBody>
          <a:bodyPr vert="horz" lIns="0" tIns="0" rIns="0" bIns="0" rtlCol="0">
            <a:noAutofit/>
          </a:bodyPr>
          <a:lstStyle>
            <a:lvl1pPr marL="288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1pPr>
            <a:lvl2pPr marL="576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2pPr>
            <a:lvl3pPr marL="864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3pPr>
            <a:lvl4pPr marL="1152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4pPr>
            <a:lvl5pPr marL="1440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da-DK" sz="1200">
                <a:solidFill>
                  <a:schemeClr val="accent2"/>
                </a:solidFill>
              </a:rPr>
              <a:t>Foto: BFA Kontor</a:t>
            </a:r>
          </a:p>
        </p:txBody>
      </p:sp>
      <p:pic>
        <p:nvPicPr>
          <p:cNvPr id="6" name="Billede 5"/>
          <p:cNvPicPr>
            <a:picLocks noChangeAspect="1"/>
          </p:cNvPicPr>
          <p:nvPr/>
        </p:nvPicPr>
        <p:blipFill rotWithShape="1">
          <a:blip r:embed="rId3"/>
          <a:srcRect l="14930" r="15752"/>
          <a:stretch/>
        </p:blipFill>
        <p:spPr>
          <a:xfrm>
            <a:off x="6364800" y="1980000"/>
            <a:ext cx="4744800" cy="3693786"/>
          </a:xfrm>
          <a:prstGeom prst="rect">
            <a:avLst/>
          </a:prstGeom>
        </p:spPr>
      </p:pic>
    </p:spTree>
    <p:extLst>
      <p:ext uri="{BB962C8B-B14F-4D97-AF65-F5344CB8AC3E}">
        <p14:creationId xmlns:p14="http://schemas.microsoft.com/office/powerpoint/2010/main" val="70560210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atin typeface="Italian Plate No2"/>
              </a:rPr>
              <a:t>How to set </a:t>
            </a:r>
            <a:r>
              <a:rPr lang="da-DK" err="1">
                <a:latin typeface="Italian Plate No2"/>
              </a:rPr>
              <a:t>your</a:t>
            </a:r>
            <a:r>
              <a:rPr lang="da-DK">
                <a:latin typeface="Italian Plate No2"/>
              </a:rPr>
              <a:t> </a:t>
            </a:r>
            <a:r>
              <a:rPr lang="da-DK" err="1">
                <a:latin typeface="Italian Plate No2"/>
              </a:rPr>
              <a:t>table</a:t>
            </a:r>
            <a:endParaRPr lang="da-DK" err="1"/>
          </a:p>
        </p:txBody>
      </p:sp>
      <p:sp>
        <p:nvSpPr>
          <p:cNvPr id="3" name="Pladsholder til tekst 2"/>
          <p:cNvSpPr>
            <a:spLocks noGrp="1"/>
          </p:cNvSpPr>
          <p:nvPr>
            <p:ph type="body" sz="quarter" idx="10"/>
          </p:nvPr>
        </p:nvSpPr>
        <p:spPr>
          <a:xfrm>
            <a:off x="1080000" y="1980000"/>
            <a:ext cx="4744800" cy="4336947"/>
          </a:xfrm>
        </p:spPr>
        <p:txBody>
          <a:bodyPr vert="horz" lIns="0" tIns="0" rIns="0" bIns="0" rtlCol="0" anchor="t">
            <a:noAutofit/>
          </a:bodyPr>
          <a:lstStyle/>
          <a:p>
            <a:r>
              <a:rPr lang="en" sz="1600" b="1">
                <a:latin typeface="Arial"/>
                <a:cs typeface="Arial"/>
              </a:rPr>
              <a:t>The height of the table is important for your position. </a:t>
            </a:r>
            <a:endParaRPr lang="en" sz="1600" b="1">
              <a:latin typeface="Arial"/>
            </a:endParaRPr>
          </a:p>
          <a:p>
            <a:endParaRPr lang="en" sz="1600" b="1">
              <a:latin typeface="Arial"/>
              <a:cs typeface="Arial"/>
            </a:endParaRPr>
          </a:p>
          <a:p>
            <a:r>
              <a:rPr lang="en" sz="1600" b="1">
                <a:latin typeface="Arial"/>
                <a:cs typeface="Arial"/>
              </a:rPr>
              <a:t>You must be able to sit with lowered, relaxed shoulders, while the arms can rest on the ground. Not just the hands but the whole forearm. </a:t>
            </a:r>
            <a:endParaRPr lang="en" sz="1600" b="1">
              <a:latin typeface="Arial"/>
            </a:endParaRPr>
          </a:p>
          <a:p>
            <a:endParaRPr lang="en" sz="1600" b="1">
              <a:latin typeface="Arial"/>
              <a:cs typeface="Arial"/>
            </a:endParaRPr>
          </a:p>
          <a:p>
            <a:r>
              <a:rPr lang="en" sz="1600" b="1">
                <a:latin typeface="Arial"/>
                <a:cs typeface="Arial"/>
              </a:rPr>
              <a:t>And Conversely, there must also be no edge that cuts into the forearm - then the table is too high. </a:t>
            </a:r>
            <a:endParaRPr lang="en" sz="1600" b="1">
              <a:latin typeface="Arial"/>
            </a:endParaRPr>
          </a:p>
          <a:p>
            <a:endParaRPr lang="en" sz="1600" b="1">
              <a:latin typeface="Arial"/>
              <a:cs typeface="Arial"/>
            </a:endParaRPr>
          </a:p>
          <a:p>
            <a:r>
              <a:rPr lang="en" sz="1600" b="1">
                <a:latin typeface="Arial"/>
                <a:cs typeface="Arial"/>
              </a:rPr>
              <a:t>The same is true when you get up. Your forearms should rest on the table, but you should not stand leaning over the table.</a:t>
            </a:r>
            <a:endParaRPr lang="en" sz="1600" b="1">
              <a:latin typeface="Arial"/>
            </a:endParaRPr>
          </a:p>
        </p:txBody>
      </p:sp>
      <p:sp>
        <p:nvSpPr>
          <p:cNvPr id="4" name="Pladsholder til indhold 3"/>
          <p:cNvSpPr>
            <a:spLocks noGrp="1"/>
          </p:cNvSpPr>
          <p:nvPr>
            <p:ph sz="quarter" idx="11"/>
          </p:nvPr>
        </p:nvSpPr>
        <p:spPr/>
        <p:txBody>
          <a:bodyPr/>
          <a:lstStyle/>
          <a:p>
            <a:endParaRPr lang="da-DK"/>
          </a:p>
        </p:txBody>
      </p:sp>
      <p:sp>
        <p:nvSpPr>
          <p:cNvPr id="5" name="Pladsholder til indhold 4">
            <a:extLst>
              <a:ext uri="{FF2B5EF4-FFF2-40B4-BE49-F238E27FC236}">
                <a16:creationId xmlns:a16="http://schemas.microsoft.com/office/drawing/2014/main" id="{24636B45-AD8B-4AAC-9847-0EDDF98DA842}"/>
              </a:ext>
            </a:extLst>
          </p:cNvPr>
          <p:cNvSpPr txBox="1">
            <a:spLocks/>
          </p:cNvSpPr>
          <p:nvPr/>
        </p:nvSpPr>
        <p:spPr>
          <a:xfrm>
            <a:off x="6364800" y="5282293"/>
            <a:ext cx="4744800" cy="388864"/>
          </a:xfrm>
          <a:prstGeom prst="rect">
            <a:avLst/>
          </a:prstGeom>
        </p:spPr>
        <p:txBody>
          <a:bodyPr vert="horz" lIns="0" tIns="0" rIns="0" bIns="0" rtlCol="0">
            <a:noAutofit/>
          </a:bodyPr>
          <a:lstStyle>
            <a:lvl1pPr marL="288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1pPr>
            <a:lvl2pPr marL="576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2pPr>
            <a:lvl3pPr marL="864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3pPr>
            <a:lvl4pPr marL="1152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4pPr>
            <a:lvl5pPr marL="1440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da-DK" sz="1200">
                <a:solidFill>
                  <a:schemeClr val="accent2"/>
                </a:solidFill>
              </a:rPr>
              <a:t>Foto: BFA Kontor</a:t>
            </a:r>
          </a:p>
        </p:txBody>
      </p:sp>
      <p:pic>
        <p:nvPicPr>
          <p:cNvPr id="7" name="Billede 6"/>
          <p:cNvPicPr>
            <a:picLocks noChangeAspect="1"/>
          </p:cNvPicPr>
          <p:nvPr/>
        </p:nvPicPr>
        <p:blipFill rotWithShape="1">
          <a:blip r:embed="rId3"/>
          <a:srcRect l="4153" r="18429"/>
          <a:stretch/>
        </p:blipFill>
        <p:spPr>
          <a:xfrm>
            <a:off x="6359979" y="1980000"/>
            <a:ext cx="4767942" cy="3302293"/>
          </a:xfrm>
          <a:prstGeom prst="rect">
            <a:avLst/>
          </a:prstGeom>
        </p:spPr>
      </p:pic>
    </p:spTree>
    <p:extLst>
      <p:ext uri="{BB962C8B-B14F-4D97-AF65-F5344CB8AC3E}">
        <p14:creationId xmlns:p14="http://schemas.microsoft.com/office/powerpoint/2010/main" val="166357827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atin typeface="Italian Plate No2"/>
              </a:rPr>
              <a:t>This is </a:t>
            </a:r>
            <a:r>
              <a:rPr lang="da-DK" err="1">
                <a:latin typeface="Italian Plate No2"/>
              </a:rPr>
              <a:t>how</a:t>
            </a:r>
            <a:r>
              <a:rPr lang="da-DK">
                <a:latin typeface="Italian Plate No2"/>
              </a:rPr>
              <a:t> </a:t>
            </a:r>
            <a:r>
              <a:rPr lang="da-DK" err="1">
                <a:latin typeface="Italian Plate No2"/>
              </a:rPr>
              <a:t>your</a:t>
            </a:r>
            <a:r>
              <a:rPr lang="da-DK">
                <a:latin typeface="Italian Plate No2"/>
              </a:rPr>
              <a:t> screen </a:t>
            </a:r>
            <a:r>
              <a:rPr lang="da-DK" err="1">
                <a:latin typeface="Italian Plate No2"/>
              </a:rPr>
              <a:t>should</a:t>
            </a:r>
            <a:r>
              <a:rPr lang="da-DK">
                <a:latin typeface="Italian Plate No2"/>
              </a:rPr>
              <a:t> stand</a:t>
            </a:r>
            <a:endParaRPr lang="da-DK"/>
          </a:p>
        </p:txBody>
      </p:sp>
      <p:sp>
        <p:nvSpPr>
          <p:cNvPr id="3" name="Pladsholder til tekst 2"/>
          <p:cNvSpPr>
            <a:spLocks noGrp="1"/>
          </p:cNvSpPr>
          <p:nvPr>
            <p:ph type="body" sz="quarter" idx="10"/>
          </p:nvPr>
        </p:nvSpPr>
        <p:spPr/>
        <p:txBody>
          <a:bodyPr vert="horz" lIns="0" tIns="0" rIns="0" bIns="0" rtlCol="0" anchor="t">
            <a:noAutofit/>
          </a:bodyPr>
          <a:lstStyle/>
          <a:p>
            <a:r>
              <a:rPr lang="en" sz="1600" b="1">
                <a:latin typeface="Arial"/>
                <a:cs typeface="Arial"/>
              </a:rPr>
              <a:t>The computer screen should be an arm's length away from you, approximately 60-70 cm.</a:t>
            </a:r>
            <a:endParaRPr lang="en-US" sz="1600">
              <a:latin typeface="Arial"/>
            </a:endParaRPr>
          </a:p>
          <a:p>
            <a:endParaRPr lang="en" sz="1600" b="1">
              <a:latin typeface="Arial"/>
              <a:cs typeface="Arial"/>
            </a:endParaRPr>
          </a:p>
          <a:p>
            <a:r>
              <a:rPr lang="en" sz="1600" b="1">
                <a:latin typeface="Arial"/>
                <a:cs typeface="Arial"/>
              </a:rPr>
              <a:t>Sit on your chair at the table and stretch your arms all the way to your fingertips - then you can see where the screen should be approximately.</a:t>
            </a:r>
            <a:endParaRPr lang="en" sz="1600">
              <a:latin typeface="Arial"/>
            </a:endParaRPr>
          </a:p>
          <a:p>
            <a:endParaRPr lang="en" sz="1600" b="1">
              <a:latin typeface="Arial"/>
              <a:cs typeface="Arial"/>
            </a:endParaRPr>
          </a:p>
          <a:p>
            <a:r>
              <a:rPr lang="en" sz="1600" b="1">
                <a:latin typeface="Arial"/>
                <a:cs typeface="Arial"/>
              </a:rPr>
              <a:t>When looking at the screen, look slightly down - the letters are about 15 cm below eye level. A good rule of thumb is that your eyes should be flush with the top of the screen when you look straight into the air.</a:t>
            </a:r>
            <a:endParaRPr lang="en" sz="1600">
              <a:latin typeface="Arial"/>
            </a:endParaRPr>
          </a:p>
        </p:txBody>
      </p:sp>
      <p:sp>
        <p:nvSpPr>
          <p:cNvPr id="5" name="Pladsholder til indhold 4">
            <a:extLst>
              <a:ext uri="{FF2B5EF4-FFF2-40B4-BE49-F238E27FC236}">
                <a16:creationId xmlns:a16="http://schemas.microsoft.com/office/drawing/2014/main" id="{24636B45-AD8B-4AAC-9847-0EDDF98DA842}"/>
              </a:ext>
            </a:extLst>
          </p:cNvPr>
          <p:cNvSpPr>
            <a:spLocks noGrp="1"/>
          </p:cNvSpPr>
          <p:nvPr>
            <p:ph sz="quarter" idx="11"/>
          </p:nvPr>
        </p:nvSpPr>
        <p:spPr>
          <a:xfrm>
            <a:off x="6364800" y="5701825"/>
            <a:ext cx="4744800" cy="388864"/>
          </a:xfrm>
        </p:spPr>
        <p:txBody>
          <a:bodyPr/>
          <a:lstStyle/>
          <a:p>
            <a:pPr marL="0" indent="0" algn="r">
              <a:buNone/>
            </a:pPr>
            <a:r>
              <a:rPr lang="da-DK" sz="1200">
                <a:solidFill>
                  <a:schemeClr val="accent2"/>
                </a:solidFill>
              </a:rPr>
              <a:t>Foto: BFA Kontor</a:t>
            </a:r>
          </a:p>
        </p:txBody>
      </p:sp>
      <p:pic>
        <p:nvPicPr>
          <p:cNvPr id="4" name="Billede 3"/>
          <p:cNvPicPr>
            <a:picLocks noChangeAspect="1"/>
          </p:cNvPicPr>
          <p:nvPr/>
        </p:nvPicPr>
        <p:blipFill rotWithShape="1">
          <a:blip r:embed="rId3"/>
          <a:srcRect l="18406" r="12932"/>
          <a:stretch/>
        </p:blipFill>
        <p:spPr>
          <a:xfrm>
            <a:off x="6364801" y="1980001"/>
            <a:ext cx="4744800" cy="3721824"/>
          </a:xfrm>
          <a:prstGeom prst="rect">
            <a:avLst/>
          </a:prstGeom>
        </p:spPr>
      </p:pic>
    </p:spTree>
    <p:extLst>
      <p:ext uri="{BB962C8B-B14F-4D97-AF65-F5344CB8AC3E}">
        <p14:creationId xmlns:p14="http://schemas.microsoft.com/office/powerpoint/2010/main" val="353696603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atin typeface="Italian Plate No2"/>
              </a:rPr>
              <a:t>How to </a:t>
            </a:r>
            <a:r>
              <a:rPr lang="da-DK" err="1">
                <a:latin typeface="Italian Plate No2"/>
              </a:rPr>
              <a:t>use</a:t>
            </a:r>
            <a:r>
              <a:rPr lang="da-DK">
                <a:latin typeface="Italian Plate No2"/>
              </a:rPr>
              <a:t> </a:t>
            </a:r>
            <a:r>
              <a:rPr lang="da-DK" err="1">
                <a:latin typeface="Italian Plate No2"/>
              </a:rPr>
              <a:t>your</a:t>
            </a:r>
            <a:r>
              <a:rPr lang="da-DK">
                <a:latin typeface="Italian Plate No2"/>
              </a:rPr>
              <a:t> keyboard</a:t>
            </a:r>
            <a:endParaRPr lang="da-DK"/>
          </a:p>
        </p:txBody>
      </p:sp>
      <p:sp>
        <p:nvSpPr>
          <p:cNvPr id="3" name="Pladsholder til tekst 2"/>
          <p:cNvSpPr>
            <a:spLocks noGrp="1"/>
          </p:cNvSpPr>
          <p:nvPr>
            <p:ph type="body" sz="quarter" idx="10"/>
          </p:nvPr>
        </p:nvSpPr>
        <p:spPr/>
        <p:txBody>
          <a:bodyPr vert="horz" lIns="0" tIns="0" rIns="0" bIns="0" rtlCol="0" anchor="t">
            <a:noAutofit/>
          </a:bodyPr>
          <a:lstStyle/>
          <a:p>
            <a:r>
              <a:rPr lang="en" sz="1600" b="1">
                <a:latin typeface="Arial"/>
                <a:cs typeface="Arial"/>
              </a:rPr>
              <a:t>The keyboard should preferably not stand on its feet and be tilted up: Fold the keyboard's feet together so that it lies flat on the table.</a:t>
            </a:r>
            <a:endParaRPr lang="en-US" sz="1600">
              <a:latin typeface="Arial"/>
            </a:endParaRPr>
          </a:p>
          <a:p>
            <a:endParaRPr lang="en" sz="1600" b="1">
              <a:latin typeface="Arial"/>
              <a:cs typeface="Arial"/>
            </a:endParaRPr>
          </a:p>
          <a:p>
            <a:r>
              <a:rPr lang="en" sz="1600" b="1">
                <a:latin typeface="Arial"/>
                <a:cs typeface="Arial"/>
              </a:rPr>
              <a:t>And If the keyboard is tilted up, the wrist gets an angle, which can cause tendonitis.</a:t>
            </a:r>
            <a:endParaRPr lang="en" sz="1600">
              <a:latin typeface="Arial"/>
            </a:endParaRPr>
          </a:p>
          <a:p>
            <a:endParaRPr lang="en" sz="1600" b="1">
              <a:latin typeface="Arial"/>
              <a:cs typeface="Arial"/>
            </a:endParaRPr>
          </a:p>
          <a:p>
            <a:r>
              <a:rPr lang="en" sz="1600" b="1">
                <a:latin typeface="Arial"/>
                <a:cs typeface="Arial"/>
              </a:rPr>
              <a:t>There must also be space in front of the keyboard for the forearms to rest on the table while typing. There must also be room for the mouse in front of the keyboard.</a:t>
            </a:r>
            <a:endParaRPr lang="en" sz="1600">
              <a:latin typeface="Arial"/>
            </a:endParaRPr>
          </a:p>
        </p:txBody>
      </p:sp>
      <p:sp>
        <p:nvSpPr>
          <p:cNvPr id="4" name="Pladsholder til indhold 3"/>
          <p:cNvSpPr>
            <a:spLocks noGrp="1"/>
          </p:cNvSpPr>
          <p:nvPr>
            <p:ph sz="quarter" idx="11"/>
          </p:nvPr>
        </p:nvSpPr>
        <p:spPr/>
        <p:txBody>
          <a:bodyPr/>
          <a:lstStyle/>
          <a:p>
            <a:endParaRPr lang="da-DK"/>
          </a:p>
        </p:txBody>
      </p:sp>
      <p:pic>
        <p:nvPicPr>
          <p:cNvPr id="6" name="Billede 5"/>
          <p:cNvPicPr>
            <a:picLocks noChangeAspect="1"/>
          </p:cNvPicPr>
          <p:nvPr/>
        </p:nvPicPr>
        <p:blipFill rotWithShape="1">
          <a:blip r:embed="rId3"/>
          <a:srcRect l="5524" r="1657"/>
          <a:stretch/>
        </p:blipFill>
        <p:spPr>
          <a:xfrm>
            <a:off x="6364800" y="1979999"/>
            <a:ext cx="4744799" cy="3661463"/>
          </a:xfrm>
          <a:prstGeom prst="rect">
            <a:avLst/>
          </a:prstGeom>
        </p:spPr>
      </p:pic>
      <p:sp>
        <p:nvSpPr>
          <p:cNvPr id="7" name="Pladsholder til indhold 4">
            <a:extLst>
              <a:ext uri="{FF2B5EF4-FFF2-40B4-BE49-F238E27FC236}">
                <a16:creationId xmlns:a16="http://schemas.microsoft.com/office/drawing/2014/main" id="{24636B45-AD8B-4AAC-9847-0EDDF98DA842}"/>
              </a:ext>
            </a:extLst>
          </p:cNvPr>
          <p:cNvSpPr txBox="1">
            <a:spLocks/>
          </p:cNvSpPr>
          <p:nvPr/>
        </p:nvSpPr>
        <p:spPr>
          <a:xfrm>
            <a:off x="6364800" y="5641462"/>
            <a:ext cx="4744800" cy="388864"/>
          </a:xfrm>
          <a:prstGeom prst="rect">
            <a:avLst/>
          </a:prstGeom>
        </p:spPr>
        <p:txBody>
          <a:bodyPr vert="horz" lIns="0" tIns="0" rIns="0" bIns="0" rtlCol="0">
            <a:noAutofit/>
          </a:bodyPr>
          <a:lstStyle>
            <a:lvl1pPr marL="288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1pPr>
            <a:lvl2pPr marL="576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2pPr>
            <a:lvl3pPr marL="864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3pPr>
            <a:lvl4pPr marL="1152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4pPr>
            <a:lvl5pPr marL="1440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da-DK" sz="1200">
                <a:solidFill>
                  <a:schemeClr val="accent2"/>
                </a:solidFill>
              </a:rPr>
              <a:t>Foto: BFA Kontor</a:t>
            </a:r>
          </a:p>
        </p:txBody>
      </p:sp>
    </p:spTree>
    <p:extLst>
      <p:ext uri="{BB962C8B-B14F-4D97-AF65-F5344CB8AC3E}">
        <p14:creationId xmlns:p14="http://schemas.microsoft.com/office/powerpoint/2010/main" val="184325105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atin typeface="Italian Plate No2"/>
              </a:rPr>
              <a:t>How to </a:t>
            </a:r>
            <a:r>
              <a:rPr lang="da-DK" err="1">
                <a:latin typeface="Italian Plate No2"/>
              </a:rPr>
              <a:t>use</a:t>
            </a:r>
            <a:r>
              <a:rPr lang="da-DK">
                <a:latin typeface="Italian Plate No2"/>
              </a:rPr>
              <a:t> </a:t>
            </a:r>
            <a:r>
              <a:rPr lang="da-DK" err="1">
                <a:latin typeface="Italian Plate No2"/>
              </a:rPr>
              <a:t>your</a:t>
            </a:r>
            <a:r>
              <a:rPr lang="da-DK">
                <a:latin typeface="Italian Plate No2"/>
              </a:rPr>
              <a:t> </a:t>
            </a:r>
            <a:r>
              <a:rPr lang="da-DK" err="1">
                <a:latin typeface="Italian Plate No2"/>
              </a:rPr>
              <a:t>mouse</a:t>
            </a:r>
            <a:endParaRPr lang="da-DK" err="1"/>
          </a:p>
        </p:txBody>
      </p:sp>
      <p:sp>
        <p:nvSpPr>
          <p:cNvPr id="3" name="Pladsholder til tekst 2"/>
          <p:cNvSpPr>
            <a:spLocks noGrp="1"/>
          </p:cNvSpPr>
          <p:nvPr>
            <p:ph type="body" sz="quarter" idx="10"/>
          </p:nvPr>
        </p:nvSpPr>
        <p:spPr/>
        <p:txBody>
          <a:bodyPr vert="horz" lIns="0" tIns="0" rIns="0" bIns="0" rtlCol="0" anchor="t">
            <a:noAutofit/>
          </a:bodyPr>
          <a:lstStyle/>
          <a:p>
            <a:r>
              <a:rPr lang="en" sz="1600" b="1">
                <a:latin typeface="Arial"/>
                <a:cs typeface="Arial"/>
              </a:rPr>
              <a:t>You should use the mouse inside the front of the body and not out to the right, as most people do. The best is a wireless mouse.</a:t>
            </a:r>
            <a:endParaRPr lang="en-US" sz="1600" b="1">
              <a:latin typeface="Arial"/>
            </a:endParaRPr>
          </a:p>
          <a:p>
            <a:endParaRPr lang="en" sz="1600" b="1">
              <a:latin typeface="Arial"/>
              <a:cs typeface="Arial"/>
            </a:endParaRPr>
          </a:p>
          <a:p>
            <a:r>
              <a:rPr lang="en" sz="1600" b="1">
                <a:latin typeface="Arial"/>
                <a:cs typeface="Arial"/>
              </a:rPr>
              <a:t>If one can switch between right and left hand to the mouse, that's really nice.</a:t>
            </a:r>
            <a:endParaRPr lang="en-US" sz="1600" b="1">
              <a:latin typeface="Arial"/>
            </a:endParaRPr>
          </a:p>
          <a:p>
            <a:endParaRPr lang="en" sz="1600" b="1">
              <a:latin typeface="Arial"/>
              <a:cs typeface="Arial"/>
            </a:endParaRPr>
          </a:p>
          <a:p>
            <a:r>
              <a:rPr lang="en" sz="1600" b="1">
                <a:latin typeface="Arial"/>
                <a:cs typeface="Arial"/>
              </a:rPr>
              <a:t>The mouse should be positioned so that the arm can be held in to the body and the entire forearm is supported by the table.</a:t>
            </a:r>
            <a:r>
              <a:rPr lang="da-DK">
                <a:latin typeface="Italian Plate No2"/>
                <a:cs typeface="Arial"/>
              </a:rPr>
              <a:t> </a:t>
            </a:r>
            <a:endParaRPr lang="en-US"/>
          </a:p>
        </p:txBody>
      </p:sp>
      <p:sp>
        <p:nvSpPr>
          <p:cNvPr id="4" name="Pladsholder til indhold 3"/>
          <p:cNvSpPr>
            <a:spLocks noGrp="1"/>
          </p:cNvSpPr>
          <p:nvPr>
            <p:ph sz="quarter" idx="11"/>
          </p:nvPr>
        </p:nvSpPr>
        <p:spPr/>
        <p:txBody>
          <a:bodyPr/>
          <a:lstStyle/>
          <a:p>
            <a:endParaRPr lang="da-DK"/>
          </a:p>
        </p:txBody>
      </p:sp>
      <p:sp>
        <p:nvSpPr>
          <p:cNvPr id="7" name="Pladsholder til indhold 4">
            <a:extLst>
              <a:ext uri="{FF2B5EF4-FFF2-40B4-BE49-F238E27FC236}">
                <a16:creationId xmlns:a16="http://schemas.microsoft.com/office/drawing/2014/main" id="{24636B45-AD8B-4AAC-9847-0EDDF98DA842}"/>
              </a:ext>
            </a:extLst>
          </p:cNvPr>
          <p:cNvSpPr txBox="1">
            <a:spLocks/>
          </p:cNvSpPr>
          <p:nvPr/>
        </p:nvSpPr>
        <p:spPr>
          <a:xfrm>
            <a:off x="6364800" y="5225143"/>
            <a:ext cx="4744800" cy="388864"/>
          </a:xfrm>
          <a:prstGeom prst="rect">
            <a:avLst/>
          </a:prstGeom>
        </p:spPr>
        <p:txBody>
          <a:bodyPr vert="horz" lIns="0" tIns="0" rIns="0" bIns="0" rtlCol="0">
            <a:noAutofit/>
          </a:bodyPr>
          <a:lstStyle>
            <a:lvl1pPr marL="288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1pPr>
            <a:lvl2pPr marL="576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2pPr>
            <a:lvl3pPr marL="864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3pPr>
            <a:lvl4pPr marL="1152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4pPr>
            <a:lvl5pPr marL="1440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da-DK" sz="1200">
                <a:solidFill>
                  <a:schemeClr val="accent2"/>
                </a:solidFill>
              </a:rPr>
              <a:t>Foto: BFA Kontor</a:t>
            </a:r>
          </a:p>
        </p:txBody>
      </p:sp>
      <p:pic>
        <p:nvPicPr>
          <p:cNvPr id="8" name="Billede 7"/>
          <p:cNvPicPr>
            <a:picLocks noChangeAspect="1"/>
          </p:cNvPicPr>
          <p:nvPr/>
        </p:nvPicPr>
        <p:blipFill rotWithShape="1">
          <a:blip r:embed="rId3"/>
          <a:srcRect l="15933" t="9922" r="12807" b="450"/>
          <a:stretch/>
        </p:blipFill>
        <p:spPr>
          <a:xfrm>
            <a:off x="6362807" y="1980000"/>
            <a:ext cx="4774087" cy="3245143"/>
          </a:xfrm>
          <a:prstGeom prst="rect">
            <a:avLst/>
          </a:prstGeom>
        </p:spPr>
      </p:pic>
    </p:spTree>
    <p:extLst>
      <p:ext uri="{BB962C8B-B14F-4D97-AF65-F5344CB8AC3E}">
        <p14:creationId xmlns:p14="http://schemas.microsoft.com/office/powerpoint/2010/main" val="41210504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err="1">
                <a:latin typeface="Italian Plate No2"/>
              </a:rPr>
              <a:t>You</a:t>
            </a:r>
            <a:r>
              <a:rPr lang="da-DK">
                <a:latin typeface="Italian Plate No2"/>
              </a:rPr>
              <a:t> </a:t>
            </a:r>
            <a:r>
              <a:rPr lang="da-DK" err="1">
                <a:latin typeface="Italian Plate No2"/>
              </a:rPr>
              <a:t>should</a:t>
            </a:r>
            <a:r>
              <a:rPr lang="da-DK">
                <a:latin typeface="Italian Plate No2"/>
              </a:rPr>
              <a:t> </a:t>
            </a:r>
            <a:r>
              <a:rPr lang="da-DK" err="1">
                <a:latin typeface="Italian Plate No2"/>
              </a:rPr>
              <a:t>also</a:t>
            </a:r>
            <a:r>
              <a:rPr lang="da-DK">
                <a:latin typeface="Italian Plate No2"/>
              </a:rPr>
              <a:t> </a:t>
            </a:r>
            <a:r>
              <a:rPr lang="da-DK" err="1">
                <a:latin typeface="Italian Plate No2"/>
              </a:rPr>
              <a:t>be</a:t>
            </a:r>
            <a:r>
              <a:rPr lang="da-DK">
                <a:latin typeface="Italian Plate No2"/>
              </a:rPr>
              <a:t> </a:t>
            </a:r>
            <a:r>
              <a:rPr lang="da-DK" err="1">
                <a:latin typeface="Italian Plate No2"/>
              </a:rPr>
              <a:t>aware</a:t>
            </a:r>
            <a:r>
              <a:rPr lang="da-DK">
                <a:latin typeface="Italian Plate No2"/>
              </a:rPr>
              <a:t> of </a:t>
            </a:r>
            <a:r>
              <a:rPr lang="da-DK" err="1">
                <a:latin typeface="Italian Plate No2"/>
              </a:rPr>
              <a:t>this</a:t>
            </a:r>
            <a:endParaRPr lang="en-US" err="1"/>
          </a:p>
        </p:txBody>
      </p:sp>
      <p:sp>
        <p:nvSpPr>
          <p:cNvPr id="3" name="Pladsholder til tekst 2"/>
          <p:cNvSpPr>
            <a:spLocks noGrp="1"/>
          </p:cNvSpPr>
          <p:nvPr>
            <p:ph type="body" sz="quarter" idx="10"/>
          </p:nvPr>
        </p:nvSpPr>
        <p:spPr/>
        <p:txBody>
          <a:bodyPr vert="horz" lIns="0" tIns="0" rIns="0" bIns="0" rtlCol="0" anchor="t">
            <a:noAutofit/>
          </a:bodyPr>
          <a:lstStyle/>
          <a:p>
            <a:pPr marL="342900" indent="-342900">
              <a:buFont typeface="Arial" panose="020B0604020202020204" pitchFamily="34" charset="0"/>
              <a:buChar char="•"/>
            </a:pPr>
            <a:r>
              <a:rPr lang="en" sz="1600" b="1">
                <a:latin typeface="Arial"/>
                <a:cs typeface="Arial"/>
              </a:rPr>
              <a:t>Spend time and money on the right equipment</a:t>
            </a:r>
            <a:endParaRPr lang="en-US" sz="1600" b="1">
              <a:latin typeface="Arial"/>
              <a:cs typeface="Arial"/>
            </a:endParaRP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da-DK" sz="1600" b="1" err="1">
                <a:latin typeface="Arial"/>
                <a:cs typeface="Arial"/>
              </a:rPr>
              <a:t>Avoid</a:t>
            </a:r>
            <a:r>
              <a:rPr lang="da-DK" sz="1600" b="1">
                <a:latin typeface="Arial"/>
                <a:cs typeface="Arial"/>
              </a:rPr>
              <a:t> </a:t>
            </a:r>
            <a:r>
              <a:rPr lang="da-DK" sz="1600" b="1" err="1">
                <a:latin typeface="Arial"/>
                <a:cs typeface="Arial"/>
              </a:rPr>
              <a:t>sitting</a:t>
            </a:r>
            <a:r>
              <a:rPr lang="da-DK" sz="1600" b="1">
                <a:latin typeface="Arial"/>
                <a:cs typeface="Arial"/>
              </a:rPr>
              <a:t> in </a:t>
            </a:r>
            <a:r>
              <a:rPr lang="da-DK" sz="1600" b="1" err="1">
                <a:latin typeface="Arial"/>
                <a:cs typeface="Arial"/>
              </a:rPr>
              <a:t>poor</a:t>
            </a:r>
            <a:r>
              <a:rPr lang="da-DK" sz="1600" b="1">
                <a:latin typeface="Arial"/>
                <a:cs typeface="Arial"/>
              </a:rPr>
              <a:t> </a:t>
            </a:r>
            <a:r>
              <a:rPr lang="da-DK" sz="1600" b="1" err="1">
                <a:latin typeface="Arial"/>
                <a:cs typeface="Arial"/>
              </a:rPr>
              <a:t>working</a:t>
            </a:r>
            <a:r>
              <a:rPr lang="da-DK" sz="1600" b="1">
                <a:latin typeface="Arial"/>
                <a:cs typeface="Arial"/>
              </a:rPr>
              <a:t> positions with the </a:t>
            </a:r>
            <a:r>
              <a:rPr lang="da-DK" sz="1600" b="1" err="1">
                <a:latin typeface="Arial"/>
                <a:cs typeface="Arial"/>
              </a:rPr>
              <a:t>laptop</a:t>
            </a:r>
            <a:r>
              <a:rPr lang="da-DK" sz="1600" b="1">
                <a:latin typeface="Arial"/>
                <a:cs typeface="Arial"/>
              </a:rPr>
              <a:t> for </a:t>
            </a:r>
            <a:r>
              <a:rPr lang="da-DK" sz="1600" b="1" err="1">
                <a:latin typeface="Arial"/>
                <a:cs typeface="Arial"/>
              </a:rPr>
              <a:t>too</a:t>
            </a:r>
            <a:r>
              <a:rPr lang="da-DK" sz="1600" b="1">
                <a:latin typeface="Arial"/>
                <a:cs typeface="Arial"/>
              </a:rPr>
              <a:t> long at a time</a:t>
            </a: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en" sz="1600" b="1">
                <a:latin typeface="Arial"/>
                <a:cs typeface="Arial"/>
              </a:rPr>
              <a:t>Change working position as often as possible and move during the working day</a:t>
            </a: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en" sz="1600" b="1">
                <a:latin typeface="Arial"/>
                <a:cs typeface="Arial"/>
              </a:rPr>
              <a:t>Remember the "20-minute rule" for the sake of your eyes: Look at something that is at least 20 meters away for 20 seconds every 20 minutes</a:t>
            </a:r>
            <a:endParaRPr lang="da-DK" sz="1600" b="1">
              <a:latin typeface="Arial"/>
              <a:cs typeface="Arial"/>
            </a:endParaRPr>
          </a:p>
          <a:p>
            <a:pPr marL="342900" indent="-342900">
              <a:buChar char="•"/>
            </a:pPr>
            <a:endParaRPr lang="da-DK"/>
          </a:p>
        </p:txBody>
      </p:sp>
    </p:spTree>
    <p:extLst>
      <p:ext uri="{BB962C8B-B14F-4D97-AF65-F5344CB8AC3E}">
        <p14:creationId xmlns:p14="http://schemas.microsoft.com/office/powerpoint/2010/main" val="118847782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A16A6-AF0B-4B12-AEC5-5244AA06AC10}"/>
              </a:ext>
            </a:extLst>
          </p:cNvPr>
          <p:cNvSpPr>
            <a:spLocks noGrp="1"/>
          </p:cNvSpPr>
          <p:nvPr>
            <p:ph type="title"/>
          </p:nvPr>
        </p:nvSpPr>
        <p:spPr/>
        <p:txBody>
          <a:bodyPr/>
          <a:lstStyle/>
          <a:p>
            <a:r>
              <a:rPr lang="da-DK">
                <a:latin typeface="Italian Plate No2"/>
              </a:rPr>
              <a:t>Hvis du vil vide mere...</a:t>
            </a:r>
            <a:endParaRPr lang="da-DK"/>
          </a:p>
        </p:txBody>
      </p:sp>
      <p:sp>
        <p:nvSpPr>
          <p:cNvPr id="3" name="Pladsholder til tekst 2">
            <a:extLst>
              <a:ext uri="{FF2B5EF4-FFF2-40B4-BE49-F238E27FC236}">
                <a16:creationId xmlns:a16="http://schemas.microsoft.com/office/drawing/2014/main" id="{006FB63C-554E-4E53-A573-82AFDB89FBFD}"/>
              </a:ext>
            </a:extLst>
          </p:cNvPr>
          <p:cNvSpPr>
            <a:spLocks noGrp="1"/>
          </p:cNvSpPr>
          <p:nvPr>
            <p:ph type="body" sz="quarter" idx="10"/>
          </p:nvPr>
        </p:nvSpPr>
        <p:spPr>
          <a:xfrm>
            <a:off x="1080000" y="1980000"/>
            <a:ext cx="8683936" cy="4230000"/>
          </a:xfrm>
        </p:spPr>
        <p:txBody>
          <a:bodyPr vert="horz" lIns="0" tIns="0" rIns="0" bIns="0" rtlCol="0" anchor="t">
            <a:noAutofit/>
          </a:bodyPr>
          <a:lstStyle/>
          <a:p>
            <a:r>
              <a:rPr lang="da-DK">
                <a:latin typeface="Italian Plate No2"/>
                <a:cs typeface="Arial"/>
              </a:rPr>
              <a:t>Video </a:t>
            </a:r>
            <a:r>
              <a:rPr lang="da-DK" err="1">
                <a:latin typeface="Italian Plate No2"/>
                <a:cs typeface="Arial"/>
              </a:rPr>
              <a:t>about</a:t>
            </a:r>
            <a:r>
              <a:rPr lang="da-DK">
                <a:latin typeface="Italian Plate No2"/>
                <a:cs typeface="Arial"/>
              </a:rPr>
              <a:t> </a:t>
            </a:r>
            <a:r>
              <a:rPr lang="da-DK" err="1">
                <a:latin typeface="Italian Plate No2"/>
                <a:cs typeface="Arial"/>
              </a:rPr>
              <a:t>setting</a:t>
            </a:r>
            <a:r>
              <a:rPr lang="da-DK">
                <a:latin typeface="Italian Plate No2"/>
                <a:cs typeface="Arial"/>
              </a:rPr>
              <a:t> up the </a:t>
            </a:r>
            <a:r>
              <a:rPr lang="da-DK" err="1">
                <a:latin typeface="Italian Plate No2"/>
                <a:cs typeface="Arial"/>
              </a:rPr>
              <a:t>workplace</a:t>
            </a:r>
            <a:r>
              <a:rPr lang="da-DK">
                <a:latin typeface="Italian Plate No2"/>
                <a:cs typeface="Arial"/>
              </a:rPr>
              <a:t>:</a:t>
            </a:r>
            <a:endParaRPr lang="da-DK"/>
          </a:p>
          <a:p>
            <a:r>
              <a:rPr lang="da-DK">
                <a:latin typeface="Italian Plate No2"/>
                <a:cs typeface="Arial"/>
                <a:hlinkClick r:id="rId3"/>
              </a:rPr>
              <a:t>https://www.youtube.com/watch?v=ldh_g9hc5JY</a:t>
            </a:r>
            <a:r>
              <a:rPr lang="da-DK">
                <a:latin typeface="Italian Plate No2"/>
                <a:cs typeface="Arial"/>
              </a:rPr>
              <a:t> </a:t>
            </a:r>
          </a:p>
          <a:p>
            <a:endParaRPr lang="da-DK"/>
          </a:p>
          <a:p>
            <a:r>
              <a:rPr lang="da-DK" err="1">
                <a:latin typeface="Italian Plate No2"/>
                <a:cs typeface="Arial"/>
              </a:rPr>
              <a:t>UIdeas</a:t>
            </a:r>
            <a:r>
              <a:rPr lang="da-DK">
                <a:latin typeface="Italian Plate No2"/>
                <a:cs typeface="Arial"/>
              </a:rPr>
              <a:t> and inspiration for the </a:t>
            </a:r>
            <a:r>
              <a:rPr lang="da-DK" err="1">
                <a:latin typeface="Italian Plate No2"/>
                <a:cs typeface="Arial"/>
              </a:rPr>
              <a:t>workplace</a:t>
            </a:r>
            <a:r>
              <a:rPr lang="da-DK">
                <a:latin typeface="Italian Plate No2"/>
                <a:cs typeface="Arial"/>
              </a:rPr>
              <a:t>:</a:t>
            </a:r>
            <a:endParaRPr lang="da-DK"/>
          </a:p>
          <a:p>
            <a:r>
              <a:rPr lang="da-DK">
                <a:latin typeface="Italian Plate No2"/>
                <a:cs typeface="Arial"/>
                <a:hlinkClick r:id="rId4"/>
              </a:rPr>
              <a:t>https://www.kropogkontor.dk/mobilt-arbejde</a:t>
            </a:r>
            <a:r>
              <a:rPr lang="da-DK">
                <a:latin typeface="Italian Plate No2"/>
                <a:cs typeface="Arial"/>
              </a:rPr>
              <a:t> </a:t>
            </a:r>
          </a:p>
          <a:p>
            <a:endParaRPr lang="da-DK"/>
          </a:p>
          <a:p>
            <a:r>
              <a:rPr lang="da-DK">
                <a:latin typeface="Italian Plate No2"/>
                <a:cs typeface="Arial"/>
              </a:rPr>
              <a:t>Industry guide for </a:t>
            </a:r>
            <a:r>
              <a:rPr lang="da-DK" err="1">
                <a:latin typeface="Italian Plate No2"/>
                <a:cs typeface="Arial"/>
              </a:rPr>
              <a:t>good</a:t>
            </a:r>
            <a:r>
              <a:rPr lang="da-DK">
                <a:latin typeface="Italian Plate No2"/>
                <a:cs typeface="Arial"/>
              </a:rPr>
              <a:t> </a:t>
            </a:r>
            <a:r>
              <a:rPr lang="da-DK" err="1">
                <a:latin typeface="Italian Plate No2"/>
                <a:cs typeface="Arial"/>
              </a:rPr>
              <a:t>interior</a:t>
            </a:r>
            <a:r>
              <a:rPr lang="da-DK">
                <a:latin typeface="Italian Plate No2"/>
                <a:cs typeface="Arial"/>
              </a:rPr>
              <a:t> design and variations in </a:t>
            </a:r>
            <a:r>
              <a:rPr lang="da-DK" err="1">
                <a:latin typeface="Italian Plate No2"/>
                <a:cs typeface="Arial"/>
              </a:rPr>
              <a:t>working</a:t>
            </a:r>
            <a:r>
              <a:rPr lang="da-DK">
                <a:latin typeface="Italian Plate No2"/>
                <a:cs typeface="Arial"/>
              </a:rPr>
              <a:t> positions:</a:t>
            </a:r>
          </a:p>
          <a:p>
            <a:r>
              <a:rPr lang="da-DK">
                <a:latin typeface="Italian Plate No2"/>
                <a:cs typeface="Arial"/>
                <a:hlinkClick r:id="rId5"/>
              </a:rPr>
              <a:t>http://bfakontor.dk//Files/Filer/BFA-Kontor/Arbejde-ved-computer_V2021-Netfil-Enkeltsider.pdf</a:t>
            </a:r>
            <a:r>
              <a:rPr lang="da-DK">
                <a:latin typeface="Italian Plate No2"/>
                <a:cs typeface="Arial"/>
              </a:rPr>
              <a:t> </a:t>
            </a:r>
            <a:endParaRPr lang="en-US">
              <a:latin typeface="Italian Plate No2"/>
              <a:cs typeface="Arial"/>
            </a:endParaRPr>
          </a:p>
          <a:p>
            <a:endParaRPr lang="da-DK"/>
          </a:p>
          <a:p>
            <a:r>
              <a:rPr lang="da-DK">
                <a:latin typeface="Italian Plate No2"/>
                <a:cs typeface="Arial"/>
                <a:hlinkClick r:id="rId6"/>
              </a:rPr>
              <a:t>10 nudges til bevægelse på hjemmekontoret (bfafinans.dk)</a:t>
            </a:r>
            <a:r>
              <a:rPr lang="da-DK">
                <a:latin typeface="Italian Plate No2"/>
                <a:cs typeface="Arial"/>
              </a:rPr>
              <a:t>         </a:t>
            </a:r>
            <a:r>
              <a:rPr lang="da-DK" err="1">
                <a:latin typeface="Italian Plate No2"/>
                <a:cs typeface="Arial"/>
              </a:rPr>
              <a:t>Only</a:t>
            </a:r>
            <a:r>
              <a:rPr lang="da-DK">
                <a:latin typeface="Italian Plate No2"/>
                <a:cs typeface="Arial"/>
              </a:rPr>
              <a:t> in </a:t>
            </a:r>
            <a:r>
              <a:rPr lang="da-DK" err="1">
                <a:latin typeface="Italian Plate No2"/>
                <a:cs typeface="Arial"/>
              </a:rPr>
              <a:t>danish</a:t>
            </a:r>
            <a:endParaRPr lang="da-DK" err="1"/>
          </a:p>
          <a:p>
            <a:r>
              <a:rPr lang="da-DK">
                <a:latin typeface="Italian Plate No2"/>
                <a:cs typeface="Arial"/>
                <a:hlinkClick r:id="rId7"/>
              </a:rPr>
              <a:t>BFA_10_nudges_arbejdspladsen.pdf (bfafinans.dk)</a:t>
            </a:r>
            <a:r>
              <a:rPr lang="da-DK">
                <a:latin typeface="Italian Plate No2"/>
                <a:cs typeface="Arial"/>
              </a:rPr>
              <a:t>                          </a:t>
            </a:r>
            <a:r>
              <a:rPr lang="da-DK" err="1">
                <a:latin typeface="Italian Plate No2"/>
                <a:cs typeface="Arial"/>
              </a:rPr>
              <a:t>Only</a:t>
            </a:r>
            <a:r>
              <a:rPr lang="da-DK">
                <a:latin typeface="Italian Plate No2"/>
                <a:cs typeface="Arial"/>
              </a:rPr>
              <a:t> in danish</a:t>
            </a:r>
            <a:endParaRPr lang="da-DK"/>
          </a:p>
          <a:p>
            <a:endParaRPr lang="da-DK"/>
          </a:p>
        </p:txBody>
      </p:sp>
    </p:spTree>
    <p:extLst>
      <p:ext uri="{BB962C8B-B14F-4D97-AF65-F5344CB8AC3E}">
        <p14:creationId xmlns:p14="http://schemas.microsoft.com/office/powerpoint/2010/main" val="199085785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a:t>Dagsorden</a:t>
            </a:r>
          </a:p>
        </p:txBody>
      </p:sp>
      <p:sp>
        <p:nvSpPr>
          <p:cNvPr id="5" name="Pladsholder til tekst 4"/>
          <p:cNvSpPr>
            <a:spLocks noGrp="1"/>
          </p:cNvSpPr>
          <p:nvPr>
            <p:ph type="body" sz="quarter" idx="10"/>
          </p:nvPr>
        </p:nvSpPr>
        <p:spPr/>
        <p:txBody>
          <a:bodyPr vert="horz" lIns="0" tIns="0" rIns="0" bIns="0" rtlCol="0" anchor="t">
            <a:noAutofit/>
          </a:bodyPr>
          <a:lstStyle/>
          <a:p>
            <a:pPr marL="287655" indent="-287655"/>
            <a:r>
              <a:rPr lang="da-DK"/>
              <a:t>Sådan indstiller du din kontorstol</a:t>
            </a:r>
          </a:p>
          <a:p>
            <a:pPr marL="287655" indent="-287655"/>
            <a:r>
              <a:rPr lang="da-DK"/>
              <a:t>Sådan indstiller du dit bord</a:t>
            </a:r>
          </a:p>
          <a:p>
            <a:pPr marL="287655" indent="-287655"/>
            <a:r>
              <a:rPr lang="da-DK"/>
              <a:t>Sådan bør din skærm stå</a:t>
            </a:r>
          </a:p>
          <a:p>
            <a:pPr marL="287655" indent="-287655"/>
            <a:r>
              <a:rPr lang="da-DK"/>
              <a:t>Sådan bør du bruge dit tastatur</a:t>
            </a:r>
          </a:p>
          <a:p>
            <a:pPr marL="287655" indent="-287655"/>
            <a:r>
              <a:rPr lang="da-DK"/>
              <a:t>Sådan bør du bruge din mus</a:t>
            </a:r>
          </a:p>
          <a:p>
            <a:pPr marL="287655" indent="-287655"/>
            <a:r>
              <a:rPr lang="da-DK"/>
              <a:t>Det bør du også være opmærksom på</a:t>
            </a:r>
          </a:p>
          <a:p>
            <a:pPr marL="0" indent="0">
              <a:buNone/>
            </a:pPr>
            <a:endParaRPr lang="da-DK" sz="1800">
              <a:cs typeface="Arial"/>
            </a:endParaRPr>
          </a:p>
        </p:txBody>
      </p:sp>
    </p:spTree>
    <p:extLst>
      <p:ext uri="{BB962C8B-B14F-4D97-AF65-F5344CB8AC3E}">
        <p14:creationId xmlns:p14="http://schemas.microsoft.com/office/powerpoint/2010/main" val="19309338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Sådan indstiller du din kontorstol</a:t>
            </a:r>
          </a:p>
        </p:txBody>
      </p:sp>
      <p:sp>
        <p:nvSpPr>
          <p:cNvPr id="3" name="Pladsholder til tekst 2"/>
          <p:cNvSpPr>
            <a:spLocks noGrp="1"/>
          </p:cNvSpPr>
          <p:nvPr>
            <p:ph type="body" sz="quarter" idx="10"/>
          </p:nvPr>
        </p:nvSpPr>
        <p:spPr/>
        <p:txBody>
          <a:bodyPr vert="horz" lIns="0" tIns="0" rIns="0" bIns="0" rtlCol="0" anchor="t">
            <a:noAutofit/>
          </a:bodyPr>
          <a:lstStyle/>
          <a:p>
            <a:r>
              <a:rPr lang="da-DK">
                <a:latin typeface="Italian Plate No2"/>
                <a:cs typeface="Arial"/>
              </a:rPr>
              <a:t>Sæt dig tilbage på stolen, så 2/3 af dine lår understøttes af sædet. Det svarer ca. til, at din knytnæve lige kan være mellem dine knæhaser og sædets forkant.</a:t>
            </a:r>
            <a:endParaRPr lang="da-DK">
              <a:cs typeface="Arial"/>
            </a:endParaRPr>
          </a:p>
          <a:p>
            <a:endParaRPr lang="da-DK">
              <a:latin typeface="Italian Plate No2"/>
              <a:cs typeface="Arial"/>
            </a:endParaRPr>
          </a:p>
          <a:p>
            <a:r>
              <a:rPr lang="da-DK">
                <a:latin typeface="Italian Plate No2"/>
                <a:cs typeface="Arial"/>
              </a:rPr>
              <a:t>Indstil ryglænet, så det støtter i lænden.</a:t>
            </a:r>
            <a:endParaRPr lang="da-DK">
              <a:cs typeface="Arial"/>
            </a:endParaRPr>
          </a:p>
          <a:p>
            <a:endParaRPr lang="da-DK">
              <a:cs typeface="Arial"/>
            </a:endParaRPr>
          </a:p>
          <a:p>
            <a:r>
              <a:rPr lang="da-DK">
                <a:latin typeface="Italian Plate No2"/>
                <a:cs typeface="Arial"/>
              </a:rPr>
              <a:t>Indstil stolen i en højde, så du har begge fødder placeret på gulvet, og lårene føles let understøttede af sædet. Er det muligt at skråtstille sædet, er det en god idé, men vær opmærksom på, at når sædet er skråtstillet, skal bordhøjden øges afhængig af, hvor meget du justerer sædet.</a:t>
            </a:r>
            <a:endParaRPr lang="da-DK">
              <a:cs typeface="Arial"/>
            </a:endParaRPr>
          </a:p>
        </p:txBody>
      </p:sp>
      <p:sp>
        <p:nvSpPr>
          <p:cNvPr id="4" name="Pladsholder til indhold 3"/>
          <p:cNvSpPr>
            <a:spLocks noGrp="1"/>
          </p:cNvSpPr>
          <p:nvPr>
            <p:ph sz="quarter" idx="11"/>
          </p:nvPr>
        </p:nvSpPr>
        <p:spPr/>
        <p:txBody>
          <a:bodyPr/>
          <a:lstStyle/>
          <a:p>
            <a:endParaRPr lang="da-DK"/>
          </a:p>
        </p:txBody>
      </p:sp>
      <p:sp>
        <p:nvSpPr>
          <p:cNvPr id="5" name="Pladsholder til indhold 4">
            <a:extLst>
              <a:ext uri="{FF2B5EF4-FFF2-40B4-BE49-F238E27FC236}">
                <a16:creationId xmlns:a16="http://schemas.microsoft.com/office/drawing/2014/main" id="{24636B45-AD8B-4AAC-9847-0EDDF98DA842}"/>
              </a:ext>
            </a:extLst>
          </p:cNvPr>
          <p:cNvSpPr txBox="1">
            <a:spLocks/>
          </p:cNvSpPr>
          <p:nvPr/>
        </p:nvSpPr>
        <p:spPr>
          <a:xfrm>
            <a:off x="6364800" y="5673786"/>
            <a:ext cx="4744800" cy="388864"/>
          </a:xfrm>
          <a:prstGeom prst="rect">
            <a:avLst/>
          </a:prstGeom>
        </p:spPr>
        <p:txBody>
          <a:bodyPr vert="horz" lIns="0" tIns="0" rIns="0" bIns="0" rtlCol="0">
            <a:noAutofit/>
          </a:bodyPr>
          <a:lstStyle>
            <a:lvl1pPr marL="288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1pPr>
            <a:lvl2pPr marL="576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2pPr>
            <a:lvl3pPr marL="864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3pPr>
            <a:lvl4pPr marL="1152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4pPr>
            <a:lvl5pPr marL="1440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da-DK" sz="1200">
                <a:solidFill>
                  <a:schemeClr val="accent2"/>
                </a:solidFill>
              </a:rPr>
              <a:t>Foto: BFA Kontor</a:t>
            </a:r>
          </a:p>
        </p:txBody>
      </p:sp>
      <p:pic>
        <p:nvPicPr>
          <p:cNvPr id="6" name="Billede 5"/>
          <p:cNvPicPr>
            <a:picLocks noChangeAspect="1"/>
          </p:cNvPicPr>
          <p:nvPr/>
        </p:nvPicPr>
        <p:blipFill rotWithShape="1">
          <a:blip r:embed="rId3"/>
          <a:srcRect l="14930" r="15752"/>
          <a:stretch/>
        </p:blipFill>
        <p:spPr>
          <a:xfrm>
            <a:off x="6364800" y="1980000"/>
            <a:ext cx="4744800" cy="3693786"/>
          </a:xfrm>
          <a:prstGeom prst="rect">
            <a:avLst/>
          </a:prstGeom>
        </p:spPr>
      </p:pic>
    </p:spTree>
    <p:extLst>
      <p:ext uri="{BB962C8B-B14F-4D97-AF65-F5344CB8AC3E}">
        <p14:creationId xmlns:p14="http://schemas.microsoft.com/office/powerpoint/2010/main" val="72123379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Sådan indstiller du dit bord</a:t>
            </a:r>
          </a:p>
        </p:txBody>
      </p:sp>
      <p:sp>
        <p:nvSpPr>
          <p:cNvPr id="3" name="Pladsholder til tekst 2"/>
          <p:cNvSpPr>
            <a:spLocks noGrp="1"/>
          </p:cNvSpPr>
          <p:nvPr>
            <p:ph type="body" sz="quarter" idx="10"/>
          </p:nvPr>
        </p:nvSpPr>
        <p:spPr/>
        <p:txBody>
          <a:bodyPr vert="horz" lIns="0" tIns="0" rIns="0" bIns="0" rtlCol="0" anchor="t">
            <a:noAutofit/>
          </a:bodyPr>
          <a:lstStyle/>
          <a:p>
            <a:r>
              <a:rPr lang="da-DK"/>
              <a:t>Bordets højde er vigtig for din holdning.</a:t>
            </a:r>
          </a:p>
          <a:p>
            <a:endParaRPr lang="da-DK"/>
          </a:p>
          <a:p>
            <a:r>
              <a:rPr lang="da-DK"/>
              <a:t>Du skal kunne sidde med sænkede, afslappede skuldre, samtidig med at armene kan hvile på underlaget. Ikke kun hænderne men hele underarmen. </a:t>
            </a:r>
          </a:p>
          <a:p>
            <a:endParaRPr lang="da-DK"/>
          </a:p>
          <a:p>
            <a:r>
              <a:rPr lang="da-DK">
                <a:latin typeface="Italian Plate No2"/>
                <a:cs typeface="Arial"/>
              </a:rPr>
              <a:t>Der må omvendt heller ikke være en kant, der skærer ind i underarmen - så er bordet for højt.</a:t>
            </a:r>
          </a:p>
          <a:p>
            <a:endParaRPr lang="da-DK"/>
          </a:p>
          <a:p>
            <a:r>
              <a:rPr lang="da-DK">
                <a:latin typeface="Italian Plate No2"/>
                <a:cs typeface="Arial"/>
              </a:rPr>
              <a:t>Det samme gælder, når du står op. Dine underarme skal hvile på bordet, men du bør ikke stå lænet ind over bordet.</a:t>
            </a:r>
          </a:p>
        </p:txBody>
      </p:sp>
      <p:sp>
        <p:nvSpPr>
          <p:cNvPr id="4" name="Pladsholder til indhold 3"/>
          <p:cNvSpPr>
            <a:spLocks noGrp="1"/>
          </p:cNvSpPr>
          <p:nvPr>
            <p:ph sz="quarter" idx="11"/>
          </p:nvPr>
        </p:nvSpPr>
        <p:spPr/>
        <p:txBody>
          <a:bodyPr/>
          <a:lstStyle/>
          <a:p>
            <a:endParaRPr lang="da-DK"/>
          </a:p>
        </p:txBody>
      </p:sp>
      <p:sp>
        <p:nvSpPr>
          <p:cNvPr id="5" name="Pladsholder til indhold 4">
            <a:extLst>
              <a:ext uri="{FF2B5EF4-FFF2-40B4-BE49-F238E27FC236}">
                <a16:creationId xmlns:a16="http://schemas.microsoft.com/office/drawing/2014/main" id="{24636B45-AD8B-4AAC-9847-0EDDF98DA842}"/>
              </a:ext>
            </a:extLst>
          </p:cNvPr>
          <p:cNvSpPr txBox="1">
            <a:spLocks/>
          </p:cNvSpPr>
          <p:nvPr/>
        </p:nvSpPr>
        <p:spPr>
          <a:xfrm>
            <a:off x="6364800" y="5282293"/>
            <a:ext cx="4744800" cy="388864"/>
          </a:xfrm>
          <a:prstGeom prst="rect">
            <a:avLst/>
          </a:prstGeom>
        </p:spPr>
        <p:txBody>
          <a:bodyPr vert="horz" lIns="0" tIns="0" rIns="0" bIns="0" rtlCol="0">
            <a:noAutofit/>
          </a:bodyPr>
          <a:lstStyle>
            <a:lvl1pPr marL="288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1pPr>
            <a:lvl2pPr marL="576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2pPr>
            <a:lvl3pPr marL="864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3pPr>
            <a:lvl4pPr marL="1152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4pPr>
            <a:lvl5pPr marL="1440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da-DK" sz="1200">
                <a:solidFill>
                  <a:schemeClr val="accent2"/>
                </a:solidFill>
              </a:rPr>
              <a:t>Foto: BFA Kontor</a:t>
            </a:r>
          </a:p>
        </p:txBody>
      </p:sp>
      <p:pic>
        <p:nvPicPr>
          <p:cNvPr id="7" name="Billede 6"/>
          <p:cNvPicPr>
            <a:picLocks noChangeAspect="1"/>
          </p:cNvPicPr>
          <p:nvPr/>
        </p:nvPicPr>
        <p:blipFill rotWithShape="1">
          <a:blip r:embed="rId3"/>
          <a:srcRect l="4153" r="18429"/>
          <a:stretch/>
        </p:blipFill>
        <p:spPr>
          <a:xfrm>
            <a:off x="6359979" y="1980000"/>
            <a:ext cx="4767942" cy="3302293"/>
          </a:xfrm>
          <a:prstGeom prst="rect">
            <a:avLst/>
          </a:prstGeom>
        </p:spPr>
      </p:pic>
    </p:spTree>
    <p:extLst>
      <p:ext uri="{BB962C8B-B14F-4D97-AF65-F5344CB8AC3E}">
        <p14:creationId xmlns:p14="http://schemas.microsoft.com/office/powerpoint/2010/main" val="36175380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Sådan bør din skærm stå</a:t>
            </a:r>
          </a:p>
        </p:txBody>
      </p:sp>
      <p:sp>
        <p:nvSpPr>
          <p:cNvPr id="3" name="Pladsholder til tekst 2"/>
          <p:cNvSpPr>
            <a:spLocks noGrp="1"/>
          </p:cNvSpPr>
          <p:nvPr>
            <p:ph type="body" sz="quarter" idx="10"/>
          </p:nvPr>
        </p:nvSpPr>
        <p:spPr/>
        <p:txBody>
          <a:bodyPr/>
          <a:lstStyle/>
          <a:p>
            <a:r>
              <a:rPr lang="da-DK"/>
              <a:t>Computerskærmen skal være i en arms længdes afstand fra dig, cirka 60-70 cm. </a:t>
            </a:r>
          </a:p>
          <a:p>
            <a:endParaRPr lang="da-DK"/>
          </a:p>
          <a:p>
            <a:r>
              <a:rPr lang="da-DK"/>
              <a:t>Sæt dig på din stol ved bordet og stræk armene helt ud til fingerspidserne – så kan du se, hvor skærmen cirka skal stå.</a:t>
            </a:r>
          </a:p>
          <a:p>
            <a:endParaRPr lang="da-DK"/>
          </a:p>
          <a:p>
            <a:r>
              <a:rPr lang="da-DK"/>
              <a:t>Når du kigger på skærmen, skal du kigge let nedad - bogstaverne være cirka 15 cm under øjenhøjde. En god huskeregel er, at dine øjne skal flugte med skærmens top, når du ser lige ud i luften.</a:t>
            </a:r>
          </a:p>
        </p:txBody>
      </p:sp>
      <p:sp>
        <p:nvSpPr>
          <p:cNvPr id="5" name="Pladsholder til indhold 4">
            <a:extLst>
              <a:ext uri="{FF2B5EF4-FFF2-40B4-BE49-F238E27FC236}">
                <a16:creationId xmlns:a16="http://schemas.microsoft.com/office/drawing/2014/main" id="{24636B45-AD8B-4AAC-9847-0EDDF98DA842}"/>
              </a:ext>
            </a:extLst>
          </p:cNvPr>
          <p:cNvSpPr>
            <a:spLocks noGrp="1"/>
          </p:cNvSpPr>
          <p:nvPr>
            <p:ph sz="quarter" idx="11"/>
          </p:nvPr>
        </p:nvSpPr>
        <p:spPr>
          <a:xfrm>
            <a:off x="6364800" y="5701825"/>
            <a:ext cx="4744800" cy="388864"/>
          </a:xfrm>
        </p:spPr>
        <p:txBody>
          <a:bodyPr/>
          <a:lstStyle/>
          <a:p>
            <a:pPr marL="0" indent="0" algn="r">
              <a:buNone/>
            </a:pPr>
            <a:r>
              <a:rPr lang="da-DK" sz="1200">
                <a:solidFill>
                  <a:schemeClr val="accent2"/>
                </a:solidFill>
              </a:rPr>
              <a:t>Foto: BFA Kontor</a:t>
            </a:r>
          </a:p>
        </p:txBody>
      </p:sp>
      <p:pic>
        <p:nvPicPr>
          <p:cNvPr id="4" name="Billede 3"/>
          <p:cNvPicPr>
            <a:picLocks noChangeAspect="1"/>
          </p:cNvPicPr>
          <p:nvPr/>
        </p:nvPicPr>
        <p:blipFill rotWithShape="1">
          <a:blip r:embed="rId3"/>
          <a:srcRect l="18406" r="12932"/>
          <a:stretch/>
        </p:blipFill>
        <p:spPr>
          <a:xfrm>
            <a:off x="6364801" y="1980001"/>
            <a:ext cx="4744800" cy="3721824"/>
          </a:xfrm>
          <a:prstGeom prst="rect">
            <a:avLst/>
          </a:prstGeom>
        </p:spPr>
      </p:pic>
    </p:spTree>
    <p:extLst>
      <p:ext uri="{BB962C8B-B14F-4D97-AF65-F5344CB8AC3E}">
        <p14:creationId xmlns:p14="http://schemas.microsoft.com/office/powerpoint/2010/main" val="197760607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Sådan bør du bruge dit tastatur</a:t>
            </a:r>
          </a:p>
        </p:txBody>
      </p:sp>
      <p:sp>
        <p:nvSpPr>
          <p:cNvPr id="3" name="Pladsholder til tekst 2"/>
          <p:cNvSpPr>
            <a:spLocks noGrp="1"/>
          </p:cNvSpPr>
          <p:nvPr>
            <p:ph type="body" sz="quarter" idx="10"/>
          </p:nvPr>
        </p:nvSpPr>
        <p:spPr/>
        <p:txBody>
          <a:bodyPr/>
          <a:lstStyle/>
          <a:p>
            <a:r>
              <a:rPr lang="da-DK"/>
              <a:t>Tastaturet skal helst ikke stå på sine fødder og være vippet op: Klap tastaturets fødder sammen, så det ligger fladt på bordet. </a:t>
            </a:r>
          </a:p>
          <a:p>
            <a:endParaRPr lang="da-DK"/>
          </a:p>
          <a:p>
            <a:r>
              <a:rPr lang="da-DK"/>
              <a:t>Hvis tastaturet er vippet op, så får håndleddet en vinkling, som kan give seneskedehindebetændelse.</a:t>
            </a:r>
          </a:p>
          <a:p>
            <a:endParaRPr lang="da-DK"/>
          </a:p>
          <a:p>
            <a:r>
              <a:rPr lang="da-DK"/>
              <a:t>Der skal desuden være plads foran tastaturet til, at underarmene kan hvile på bordet, mens du skriver. Foran tastaturet skal der også være plads til musen.</a:t>
            </a:r>
          </a:p>
          <a:p>
            <a:endParaRPr lang="da-DK"/>
          </a:p>
        </p:txBody>
      </p:sp>
      <p:sp>
        <p:nvSpPr>
          <p:cNvPr id="4" name="Pladsholder til indhold 3"/>
          <p:cNvSpPr>
            <a:spLocks noGrp="1"/>
          </p:cNvSpPr>
          <p:nvPr>
            <p:ph sz="quarter" idx="11"/>
          </p:nvPr>
        </p:nvSpPr>
        <p:spPr/>
        <p:txBody>
          <a:bodyPr/>
          <a:lstStyle/>
          <a:p>
            <a:endParaRPr lang="da-DK"/>
          </a:p>
        </p:txBody>
      </p:sp>
      <p:pic>
        <p:nvPicPr>
          <p:cNvPr id="6" name="Billede 5"/>
          <p:cNvPicPr>
            <a:picLocks noChangeAspect="1"/>
          </p:cNvPicPr>
          <p:nvPr/>
        </p:nvPicPr>
        <p:blipFill rotWithShape="1">
          <a:blip r:embed="rId3"/>
          <a:srcRect l="5524" r="1657"/>
          <a:stretch/>
        </p:blipFill>
        <p:spPr>
          <a:xfrm>
            <a:off x="6364800" y="1979999"/>
            <a:ext cx="4744799" cy="3661463"/>
          </a:xfrm>
          <a:prstGeom prst="rect">
            <a:avLst/>
          </a:prstGeom>
        </p:spPr>
      </p:pic>
      <p:sp>
        <p:nvSpPr>
          <p:cNvPr id="7" name="Pladsholder til indhold 4">
            <a:extLst>
              <a:ext uri="{FF2B5EF4-FFF2-40B4-BE49-F238E27FC236}">
                <a16:creationId xmlns:a16="http://schemas.microsoft.com/office/drawing/2014/main" id="{24636B45-AD8B-4AAC-9847-0EDDF98DA842}"/>
              </a:ext>
            </a:extLst>
          </p:cNvPr>
          <p:cNvSpPr txBox="1">
            <a:spLocks/>
          </p:cNvSpPr>
          <p:nvPr/>
        </p:nvSpPr>
        <p:spPr>
          <a:xfrm>
            <a:off x="6364800" y="5641462"/>
            <a:ext cx="4744800" cy="388864"/>
          </a:xfrm>
          <a:prstGeom prst="rect">
            <a:avLst/>
          </a:prstGeom>
        </p:spPr>
        <p:txBody>
          <a:bodyPr vert="horz" lIns="0" tIns="0" rIns="0" bIns="0" rtlCol="0">
            <a:noAutofit/>
          </a:bodyPr>
          <a:lstStyle>
            <a:lvl1pPr marL="288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1pPr>
            <a:lvl2pPr marL="576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2pPr>
            <a:lvl3pPr marL="864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3pPr>
            <a:lvl4pPr marL="1152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4pPr>
            <a:lvl5pPr marL="1440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da-DK" sz="1200">
                <a:solidFill>
                  <a:schemeClr val="accent2"/>
                </a:solidFill>
              </a:rPr>
              <a:t>Foto: BFA Kontor</a:t>
            </a:r>
          </a:p>
        </p:txBody>
      </p:sp>
    </p:spTree>
    <p:extLst>
      <p:ext uri="{BB962C8B-B14F-4D97-AF65-F5344CB8AC3E}">
        <p14:creationId xmlns:p14="http://schemas.microsoft.com/office/powerpoint/2010/main" val="79914626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Sådan bør du bruge din mus</a:t>
            </a:r>
          </a:p>
        </p:txBody>
      </p:sp>
      <p:sp>
        <p:nvSpPr>
          <p:cNvPr id="3" name="Pladsholder til tekst 2"/>
          <p:cNvSpPr>
            <a:spLocks noGrp="1"/>
          </p:cNvSpPr>
          <p:nvPr>
            <p:ph type="body" sz="quarter" idx="10"/>
          </p:nvPr>
        </p:nvSpPr>
        <p:spPr/>
        <p:txBody>
          <a:bodyPr/>
          <a:lstStyle/>
          <a:p>
            <a:r>
              <a:rPr lang="da-DK"/>
              <a:t>Du bør bruge musen inde foran kroppen og ikke ude til højre, som de fleste gør det. Det bedste er en trådløs mus. </a:t>
            </a:r>
          </a:p>
          <a:p>
            <a:endParaRPr lang="da-DK"/>
          </a:p>
          <a:p>
            <a:r>
              <a:rPr lang="da-DK"/>
              <a:t>Hvis man kan skifte mellem højre og venstre hånd til musen, er det rigtig fint. </a:t>
            </a:r>
          </a:p>
          <a:p>
            <a:endParaRPr lang="da-DK"/>
          </a:p>
          <a:p>
            <a:r>
              <a:rPr lang="da-DK"/>
              <a:t>Musen skal placeres, så armen kan holdes ind til kroppen, og hele underarmen er understøttet af bordet. </a:t>
            </a:r>
          </a:p>
        </p:txBody>
      </p:sp>
      <p:sp>
        <p:nvSpPr>
          <p:cNvPr id="4" name="Pladsholder til indhold 3"/>
          <p:cNvSpPr>
            <a:spLocks noGrp="1"/>
          </p:cNvSpPr>
          <p:nvPr>
            <p:ph sz="quarter" idx="11"/>
          </p:nvPr>
        </p:nvSpPr>
        <p:spPr/>
        <p:txBody>
          <a:bodyPr/>
          <a:lstStyle/>
          <a:p>
            <a:endParaRPr lang="da-DK"/>
          </a:p>
        </p:txBody>
      </p:sp>
      <p:sp>
        <p:nvSpPr>
          <p:cNvPr id="7" name="Pladsholder til indhold 4">
            <a:extLst>
              <a:ext uri="{FF2B5EF4-FFF2-40B4-BE49-F238E27FC236}">
                <a16:creationId xmlns:a16="http://schemas.microsoft.com/office/drawing/2014/main" id="{24636B45-AD8B-4AAC-9847-0EDDF98DA842}"/>
              </a:ext>
            </a:extLst>
          </p:cNvPr>
          <p:cNvSpPr txBox="1">
            <a:spLocks/>
          </p:cNvSpPr>
          <p:nvPr/>
        </p:nvSpPr>
        <p:spPr>
          <a:xfrm>
            <a:off x="6364800" y="5225143"/>
            <a:ext cx="4744800" cy="388864"/>
          </a:xfrm>
          <a:prstGeom prst="rect">
            <a:avLst/>
          </a:prstGeom>
        </p:spPr>
        <p:txBody>
          <a:bodyPr vert="horz" lIns="0" tIns="0" rIns="0" bIns="0" rtlCol="0">
            <a:noAutofit/>
          </a:bodyPr>
          <a:lstStyle>
            <a:lvl1pPr marL="288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1pPr>
            <a:lvl2pPr marL="576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2pPr>
            <a:lvl3pPr marL="864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3pPr>
            <a:lvl4pPr marL="1152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4pPr>
            <a:lvl5pPr marL="1440000" indent="-288000" algn="l" defTabSz="914400" rtl="0" eaLnBrk="1" latinLnBrk="0" hangingPunct="1">
              <a:lnSpc>
                <a:spcPts val="2400"/>
              </a:lnSpc>
              <a:spcBef>
                <a:spcPts val="0"/>
              </a:spcBef>
              <a:buFont typeface="Arial" panose="020B0604020202020204" pitchFamily="34" charset="0"/>
              <a:buChar char="•"/>
              <a:defRPr sz="2000" kern="1200">
                <a:solidFill>
                  <a:schemeClr val="bg1"/>
                </a:solidFill>
                <a:latin typeface="Italian Plate No2" panose="0200050603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da-DK" sz="1200">
                <a:solidFill>
                  <a:schemeClr val="accent2"/>
                </a:solidFill>
              </a:rPr>
              <a:t>Foto: BFA Kontor</a:t>
            </a:r>
          </a:p>
        </p:txBody>
      </p:sp>
      <p:pic>
        <p:nvPicPr>
          <p:cNvPr id="8" name="Billede 7"/>
          <p:cNvPicPr>
            <a:picLocks noChangeAspect="1"/>
          </p:cNvPicPr>
          <p:nvPr/>
        </p:nvPicPr>
        <p:blipFill rotWithShape="1">
          <a:blip r:embed="rId3"/>
          <a:srcRect l="15933" t="9922" r="12807" b="450"/>
          <a:stretch/>
        </p:blipFill>
        <p:spPr>
          <a:xfrm>
            <a:off x="6362807" y="1980000"/>
            <a:ext cx="4774087" cy="3245143"/>
          </a:xfrm>
          <a:prstGeom prst="rect">
            <a:avLst/>
          </a:prstGeom>
        </p:spPr>
      </p:pic>
    </p:spTree>
    <p:extLst>
      <p:ext uri="{BB962C8B-B14F-4D97-AF65-F5344CB8AC3E}">
        <p14:creationId xmlns:p14="http://schemas.microsoft.com/office/powerpoint/2010/main" val="183385208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Det bør du også være opmærksom på</a:t>
            </a:r>
          </a:p>
        </p:txBody>
      </p:sp>
      <p:sp>
        <p:nvSpPr>
          <p:cNvPr id="3" name="Pladsholder til tekst 2"/>
          <p:cNvSpPr>
            <a:spLocks noGrp="1"/>
          </p:cNvSpPr>
          <p:nvPr>
            <p:ph type="body" sz="quarter" idx="10"/>
          </p:nvPr>
        </p:nvSpPr>
        <p:spPr/>
        <p:txBody>
          <a:bodyPr vert="horz" lIns="0" tIns="0" rIns="0" bIns="0" rtlCol="0" anchor="t">
            <a:noAutofit/>
          </a:bodyPr>
          <a:lstStyle/>
          <a:p>
            <a:pPr marL="342900" indent="-342900">
              <a:buFont typeface="Arial" panose="020B0604020202020204" pitchFamily="34" charset="0"/>
              <a:buChar char="•"/>
            </a:pPr>
            <a:r>
              <a:rPr lang="da-DK"/>
              <a:t>Brug tid og penge på det rigtige udstyr</a:t>
            </a: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da-DK"/>
              <a:t>Undgå at sidde i dårlige arbejdsstillinger med den bærbare for længe af gangen</a:t>
            </a: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da-DK"/>
              <a:t>Skift arbejdsstilling så tit som muligt, og bevæg dig i løbet af arbejdsdagen</a:t>
            </a: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da-DK"/>
              <a:t>Husk ”20-minutters-reglen” for dine øjnes skyld: </a:t>
            </a:r>
            <a:br>
              <a:rPr lang="da-DK"/>
            </a:br>
            <a:r>
              <a:rPr lang="da-DK"/>
              <a:t>Kig på noget, der er mindst 20 meter væk i 20 sekunder hvert 20. minut</a:t>
            </a:r>
          </a:p>
          <a:p>
            <a:pPr marL="342900" indent="-342900">
              <a:buChar char="•"/>
            </a:pPr>
            <a:endParaRPr lang="da-DK"/>
          </a:p>
        </p:txBody>
      </p:sp>
    </p:spTree>
    <p:extLst>
      <p:ext uri="{BB962C8B-B14F-4D97-AF65-F5344CB8AC3E}">
        <p14:creationId xmlns:p14="http://schemas.microsoft.com/office/powerpoint/2010/main" val="416509822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A16A6-AF0B-4B12-AEC5-5244AA06AC10}"/>
              </a:ext>
            </a:extLst>
          </p:cNvPr>
          <p:cNvSpPr>
            <a:spLocks noGrp="1"/>
          </p:cNvSpPr>
          <p:nvPr>
            <p:ph type="title"/>
          </p:nvPr>
        </p:nvSpPr>
        <p:spPr/>
        <p:txBody>
          <a:bodyPr/>
          <a:lstStyle/>
          <a:p>
            <a:r>
              <a:rPr lang="da-DK">
                <a:latin typeface="Italian Plate No2"/>
              </a:rPr>
              <a:t>Hvis du vil vide mere...</a:t>
            </a:r>
            <a:endParaRPr lang="da-DK"/>
          </a:p>
        </p:txBody>
      </p:sp>
      <p:sp>
        <p:nvSpPr>
          <p:cNvPr id="3" name="Pladsholder til tekst 2">
            <a:extLst>
              <a:ext uri="{FF2B5EF4-FFF2-40B4-BE49-F238E27FC236}">
                <a16:creationId xmlns:a16="http://schemas.microsoft.com/office/drawing/2014/main" id="{006FB63C-554E-4E53-A573-82AFDB89FBFD}"/>
              </a:ext>
            </a:extLst>
          </p:cNvPr>
          <p:cNvSpPr>
            <a:spLocks noGrp="1"/>
          </p:cNvSpPr>
          <p:nvPr>
            <p:ph type="body" sz="quarter" idx="10"/>
          </p:nvPr>
        </p:nvSpPr>
        <p:spPr/>
        <p:txBody>
          <a:bodyPr vert="horz" lIns="0" tIns="0" rIns="0" bIns="0" rtlCol="0" anchor="t">
            <a:noAutofit/>
          </a:bodyPr>
          <a:lstStyle/>
          <a:p>
            <a:r>
              <a:rPr lang="da-DK">
                <a:latin typeface="Italian Plate No2"/>
                <a:cs typeface="Arial"/>
              </a:rPr>
              <a:t>Video om indstilling af arbejdspladsen:</a:t>
            </a:r>
            <a:endParaRPr lang="da-DK"/>
          </a:p>
          <a:p>
            <a:r>
              <a:rPr lang="da-DK">
                <a:latin typeface="Italian Plate No2"/>
                <a:cs typeface="Arial"/>
                <a:hlinkClick r:id="rId3"/>
              </a:rPr>
              <a:t>https://www.youtube.com/watch?v=ldh_g9hc5JY</a:t>
            </a:r>
            <a:r>
              <a:rPr lang="da-DK">
                <a:latin typeface="Italian Plate No2"/>
                <a:cs typeface="Arial"/>
              </a:rPr>
              <a:t> </a:t>
            </a:r>
          </a:p>
          <a:p>
            <a:endParaRPr lang="da-DK"/>
          </a:p>
          <a:p>
            <a:r>
              <a:rPr lang="da-DK">
                <a:latin typeface="Italian Plate No2"/>
                <a:cs typeface="Arial"/>
              </a:rPr>
              <a:t>Idéer og inspiration til arbejdspladsen:</a:t>
            </a:r>
            <a:endParaRPr lang="da-DK"/>
          </a:p>
          <a:p>
            <a:r>
              <a:rPr lang="da-DK">
                <a:latin typeface="Italian Plate No2"/>
                <a:cs typeface="Arial"/>
                <a:hlinkClick r:id="rId4"/>
              </a:rPr>
              <a:t>https://www.kropogkontor.dk/mobilt-arbejde</a:t>
            </a:r>
            <a:r>
              <a:rPr lang="da-DK">
                <a:latin typeface="Italian Plate No2"/>
                <a:cs typeface="Arial"/>
              </a:rPr>
              <a:t> </a:t>
            </a:r>
          </a:p>
          <a:p>
            <a:endParaRPr lang="da-DK"/>
          </a:p>
          <a:p>
            <a:r>
              <a:rPr lang="da-DK">
                <a:latin typeface="Italian Plate No2"/>
                <a:cs typeface="Arial"/>
              </a:rPr>
              <a:t>Branchevejledning til god indretning og variation i arbejdsstillinger:</a:t>
            </a:r>
          </a:p>
          <a:p>
            <a:r>
              <a:rPr lang="da-DK">
                <a:latin typeface="Italian Plate No2"/>
                <a:cs typeface="Arial"/>
                <a:hlinkClick r:id="rId5"/>
              </a:rPr>
              <a:t>http://bfakontor.dk//Files/Filer/BFA-Kontor/Arbejde-ved-computer_V2021-Netfil-Enkeltsider.pdf</a:t>
            </a:r>
            <a:r>
              <a:rPr lang="da-DK">
                <a:latin typeface="Italian Plate No2"/>
                <a:cs typeface="Arial"/>
              </a:rPr>
              <a:t> </a:t>
            </a:r>
            <a:endParaRPr lang="en-US">
              <a:latin typeface="Italian Plate No2"/>
              <a:cs typeface="Arial"/>
            </a:endParaRPr>
          </a:p>
          <a:p>
            <a:endParaRPr lang="da-DK"/>
          </a:p>
          <a:p>
            <a:r>
              <a:rPr lang="da-DK">
                <a:hlinkClick r:id="rId6"/>
              </a:rPr>
              <a:t>10 nudges til bevægelse på hjemmekontoret (bfafinans.dk)</a:t>
            </a:r>
            <a:endParaRPr lang="da-DK"/>
          </a:p>
          <a:p>
            <a:r>
              <a:rPr lang="da-DK">
                <a:hlinkClick r:id="rId7"/>
              </a:rPr>
              <a:t>BFA_10_nudges_arbejdspladsen.pdf (bfafinans.dk)</a:t>
            </a:r>
            <a:endParaRPr lang="da-DK"/>
          </a:p>
          <a:p>
            <a:endParaRPr lang="da-DK"/>
          </a:p>
        </p:txBody>
      </p:sp>
    </p:spTree>
    <p:extLst>
      <p:ext uri="{BB962C8B-B14F-4D97-AF65-F5344CB8AC3E}">
        <p14:creationId xmlns:p14="http://schemas.microsoft.com/office/powerpoint/2010/main" val="139825825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theme/theme1.xml><?xml version="1.0" encoding="utf-8"?>
<a:theme xmlns:a="http://schemas.openxmlformats.org/drawingml/2006/main" name="Finansforbundet i Danske Bank">
  <a:themeElements>
    <a:clrScheme name="Brugerdefineret 2">
      <a:dk1>
        <a:sysClr val="windowText" lastClr="000000"/>
      </a:dk1>
      <a:lt1>
        <a:sysClr val="window" lastClr="FFFFFF"/>
      </a:lt1>
      <a:dk2>
        <a:srgbClr val="44546A"/>
      </a:dk2>
      <a:lt2>
        <a:srgbClr val="E7E6E6"/>
      </a:lt2>
      <a:accent1>
        <a:srgbClr val="001965"/>
      </a:accent1>
      <a:accent2>
        <a:srgbClr val="2878FF"/>
      </a:accent2>
      <a:accent3>
        <a:srgbClr val="FF9BBE"/>
      </a:accent3>
      <a:accent4>
        <a:srgbClr val="69F0BE"/>
      </a:accent4>
      <a:accent5>
        <a:srgbClr val="818181"/>
      </a:accent5>
      <a:accent6>
        <a:srgbClr val="FD6D6F"/>
      </a:accent6>
      <a:hlink>
        <a:srgbClr val="001965"/>
      </a:hlink>
      <a:folHlink>
        <a:srgbClr val="2878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nsforbundet i Danske Bank" id="{41722CE6-538A-4210-AB79-E0C787440B4F}" vid="{DBD2DBF0-DD72-473F-8CE4-0605014278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D9627A2A3B39E4C9D97AB148E4E4612" ma:contentTypeVersion="4" ma:contentTypeDescription="Opret et nyt dokument." ma:contentTypeScope="" ma:versionID="dead436132780bf54683d21e23a4135e">
  <xsd:schema xmlns:xsd="http://www.w3.org/2001/XMLSchema" xmlns:xs="http://www.w3.org/2001/XMLSchema" xmlns:p="http://schemas.microsoft.com/office/2006/metadata/properties" xmlns:ns1="http://schemas.microsoft.com/sharepoint/v3" targetNamespace="http://schemas.microsoft.com/office/2006/metadata/properties" ma:root="true" ma:fieldsID="ee95d510c8f60437ce3265787e58d57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tartdato for planlægning" ma:description="" ma:hidden="true" ma:internalName="PublishingStartDate">
      <xsd:simpleType>
        <xsd:restriction base="dms:Unknown"/>
      </xsd:simpleType>
    </xsd:element>
    <xsd:element name="PublishingExpirationDate" ma:index="5" nillable="true" ma:displayName="Slutdato for planlægning"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Indhol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F857772-0AB3-41F0-AEC2-F9C37EF69142}">
  <ds:schemaRefs>
    <ds:schemaRef ds:uri="http://schemas.microsoft.com/sharepoint/v3/contenttype/forms"/>
  </ds:schemaRefs>
</ds:datastoreItem>
</file>

<file path=customXml/itemProps2.xml><?xml version="1.0" encoding="utf-8"?>
<ds:datastoreItem xmlns:ds="http://schemas.openxmlformats.org/officeDocument/2006/customXml" ds:itemID="{D1CCF7BC-191F-47C8-8813-6B555529F14A}"/>
</file>

<file path=customXml/itemProps3.xml><?xml version="1.0" encoding="utf-8"?>
<ds:datastoreItem xmlns:ds="http://schemas.openxmlformats.org/officeDocument/2006/customXml" ds:itemID="{BD76B951-A1AF-4175-9DEA-96BAAAF5D55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Default Theme</Template>
  <Application>Microsoft Office PowerPoint</Application>
  <PresentationFormat>Widescreen</PresentationFormat>
  <Slides>18</Slides>
  <Notes>16</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Finansforbundet i Danske Bank</vt:lpstr>
      <vt:lpstr>Sådan indstiller du din kontorarbejdsplads</vt:lpstr>
      <vt:lpstr>Dagsorden</vt:lpstr>
      <vt:lpstr>Sådan indstiller du din kontorstol</vt:lpstr>
      <vt:lpstr>Sådan indstiller du dit bord</vt:lpstr>
      <vt:lpstr>Sådan bør din skærm stå</vt:lpstr>
      <vt:lpstr>Sådan bør du bruge dit tastatur</vt:lpstr>
      <vt:lpstr>Sådan bør du bruge din mus</vt:lpstr>
      <vt:lpstr>Det bør du også være opmærksom på</vt:lpstr>
      <vt:lpstr>Hvis du vil vide mere...</vt:lpstr>
      <vt:lpstr>How to set up your office workspace</vt:lpstr>
      <vt:lpstr>Agenda</vt:lpstr>
      <vt:lpstr>How to set up your office chair</vt:lpstr>
      <vt:lpstr>How to set your table</vt:lpstr>
      <vt:lpstr>This is how your screen should stand</vt:lpstr>
      <vt:lpstr>How to use your keyboard</vt:lpstr>
      <vt:lpstr>How to use your mouse</vt:lpstr>
      <vt:lpstr>You should also be aware of this</vt:lpstr>
      <vt:lpstr>Hvis du vil vide mere...</vt:lpstr>
    </vt:vector>
  </TitlesOfParts>
  <Company>Danske Bank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Sådan indstiller du din kontorplads på 5 minutter</dc:title>
  <dc:creator>Daniel Løvbjerg Jørgensen</dc:creator>
  <cp:revision>63</cp:revision>
  <dcterms:created xsi:type="dcterms:W3CDTF">2021-05-06T07:32:39Z</dcterms:created>
  <dcterms:modified xsi:type="dcterms:W3CDTF">2021-06-28T08:35:41Z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0x0101009D9627A2A3B39E4C9D97AB148E4E4612</vt:lpwstr>
  </property>
</Properties>
</file>