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874" r:id="rId5"/>
    <p:sldId id="879" r:id="rId6"/>
    <p:sldId id="877" r:id="rId7"/>
    <p:sldId id="878" r:id="rId8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hael Juel Mortensen" initials="MJM" lastIdx="1" clrIdx="0">
    <p:extLst>
      <p:ext uri="{19B8F6BF-5375-455C-9EA6-DF929625EA0E}">
        <p15:presenceInfo xmlns:p15="http://schemas.microsoft.com/office/powerpoint/2012/main" userId="S::mj@finansforbundet.dk::4c147f2f-7fbd-40bb-abd3-80f0b4b45f0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9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90150E6-E4C5-4E3D-B876-53602332B4AB}" v="4" dt="2022-11-14T11:53:25.5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960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>
            <a:extLst>
              <a:ext uri="{FF2B5EF4-FFF2-40B4-BE49-F238E27FC236}">
                <a16:creationId xmlns:a16="http://schemas.microsoft.com/office/drawing/2014/main" id="{806C48BB-4A63-4A90-B2FD-867287D0985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>
              <a:solidFill>
                <a:srgbClr val="00196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C1C51F93-47F1-47D4-924C-176AD791138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4B2A7C-6135-45F0-9ECA-8C5102577C39}" type="datetimeFigureOut">
              <a:rPr lang="da-DK" smtClean="0">
                <a:latin typeface="Arial" panose="020B0604020202020204" pitchFamily="34" charset="0"/>
                <a:cs typeface="Arial" panose="020B0604020202020204" pitchFamily="34" charset="0"/>
              </a:rPr>
              <a:t>22-11-2022</a:t>
            </a:fld>
            <a:endParaRPr lang="da-DK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4253530B-A5EA-4A44-82F0-C4391EBF7A8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B39BB854-AA0E-4D59-A8B5-6E7B5B5A9D2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C23520-170F-45CF-A2DA-FD5614B92869}" type="slidenum">
              <a:rPr lang="da-DK" smtClean="0">
                <a:latin typeface="Arial" panose="020B0604020202020204" pitchFamily="34" charset="0"/>
                <a:cs typeface="Arial" panose="020B0604020202020204" pitchFamily="34" charset="0"/>
              </a:rPr>
              <a:t>‹nr.›</a:t>
            </a:fld>
            <a:endParaRPr lang="da-DK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960717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4FE394E-63E0-48C0-A7DE-1735F7C49101}" type="datetimeFigureOut">
              <a:rPr lang="da-DK" smtClean="0"/>
              <a:pPr/>
              <a:t>22-11-2022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E6F891D-1D96-456C-99DE-6FF75A310EB3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428281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244999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89949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EF2C7F-5207-4DD4-9FC5-3735EB6A8389}"/>
              </a:ext>
            </a:extLst>
          </p:cNvPr>
          <p:cNvSpPr>
            <a:spLocks noGrp="1" noChangeAspect="1"/>
          </p:cNvSpPr>
          <p:nvPr>
            <p:ph type="ctrTitle" hasCustomPrompt="1"/>
          </p:nvPr>
        </p:nvSpPr>
        <p:spPr>
          <a:xfrm>
            <a:off x="1080000" y="2430000"/>
            <a:ext cx="10029600" cy="1974331"/>
          </a:xfrm>
        </p:spPr>
        <p:txBody>
          <a:bodyPr anchor="ctr" anchorCtr="1"/>
          <a:lstStyle>
            <a:lvl1pPr algn="ctr">
              <a:lnSpc>
                <a:spcPts val="6800"/>
              </a:lnSpc>
              <a:defRPr sz="6500"/>
            </a:lvl1pPr>
          </a:lstStyle>
          <a:p>
            <a:r>
              <a:rPr lang="da-DK"/>
              <a:t>Overskrift i én eller to linjer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E38D4223-0F1B-4E05-8C88-3A3C2027E55E}"/>
              </a:ext>
            </a:extLst>
          </p:cNvPr>
          <p:cNvSpPr>
            <a:spLocks noGrp="1" noChangeAspect="1"/>
          </p:cNvSpPr>
          <p:nvPr>
            <p:ph type="subTitle" idx="1"/>
          </p:nvPr>
        </p:nvSpPr>
        <p:spPr>
          <a:xfrm>
            <a:off x="1511523" y="6498000"/>
            <a:ext cx="9168954" cy="180492"/>
          </a:xfrm>
        </p:spPr>
        <p:txBody>
          <a:bodyPr anchor="b" anchorCtr="1">
            <a:noAutofit/>
          </a:bodyPr>
          <a:lstStyle>
            <a:lvl1pPr marL="0" indent="0" algn="ctr">
              <a:spcBef>
                <a:spcPts val="0"/>
              </a:spcBef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FA02205D-50EE-40B2-AE8B-1B0723B7F59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342486" cy="576000"/>
          </a:xfrm>
          <a:prstGeom prst="rect">
            <a:avLst/>
          </a:prstGeom>
        </p:spPr>
      </p:pic>
      <p:pic>
        <p:nvPicPr>
          <p:cNvPr id="7" name="Billede 6">
            <a:extLst>
              <a:ext uri="{FF2B5EF4-FFF2-40B4-BE49-F238E27FC236}">
                <a16:creationId xmlns:a16="http://schemas.microsoft.com/office/drawing/2014/main" id="{BE7EAA58-EA3A-498F-8882-0FF066CD5D8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2400" y="396000"/>
            <a:ext cx="1231200" cy="134632"/>
          </a:xfrm>
          <a:prstGeom prst="rect">
            <a:avLst/>
          </a:prstGeom>
        </p:spPr>
      </p:pic>
      <p:sp>
        <p:nvSpPr>
          <p:cNvPr id="9" name="Tekstfelt 8">
            <a:extLst>
              <a:ext uri="{FF2B5EF4-FFF2-40B4-BE49-F238E27FC236}">
                <a16:creationId xmlns:a16="http://schemas.microsoft.com/office/drawing/2014/main" id="{F48B27CF-E881-4DC6-AF41-2BD18179865E}"/>
              </a:ext>
            </a:extLst>
          </p:cNvPr>
          <p:cNvSpPr txBox="1"/>
          <p:nvPr userDrawn="1"/>
        </p:nvSpPr>
        <p:spPr>
          <a:xfrm>
            <a:off x="-1397479" y="0"/>
            <a:ext cx="12128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>
                <a:solidFill>
                  <a:schemeClr val="accent2"/>
                </a:solidFill>
              </a:rPr>
              <a:t>Logo, baggrundsfarve, overskrift og undertitel har fast placering og skriftstørrelse. </a:t>
            </a:r>
          </a:p>
        </p:txBody>
      </p:sp>
    </p:spTree>
    <p:extLst>
      <p:ext uri="{BB962C8B-B14F-4D97-AF65-F5344CB8AC3E}">
        <p14:creationId xmlns:p14="http://schemas.microsoft.com/office/powerpoint/2010/main" val="28016417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kst + elem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10E6E7-BAD2-4A81-AA86-5C22DCA6CC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0000" y="1080000"/>
            <a:ext cx="7387200" cy="576000"/>
          </a:xfrm>
        </p:spPr>
        <p:txBody>
          <a:bodyPr/>
          <a:lstStyle>
            <a:lvl1pPr>
              <a:defRPr>
                <a:solidFill>
                  <a:srgbClr val="001965"/>
                </a:solidFill>
              </a:defRPr>
            </a:lvl1pPr>
          </a:lstStyle>
          <a:p>
            <a:r>
              <a:rPr lang="da-DK"/>
              <a:t>Overskrift kan skrives i en eller flere linjer</a:t>
            </a:r>
          </a:p>
        </p:txBody>
      </p:sp>
      <p:sp>
        <p:nvSpPr>
          <p:cNvPr id="7" name="Pladsholder til tekst 6">
            <a:extLst>
              <a:ext uri="{FF2B5EF4-FFF2-40B4-BE49-F238E27FC236}">
                <a16:creationId xmlns:a16="http://schemas.microsoft.com/office/drawing/2014/main" id="{F21A953B-B315-4906-9921-E82BFDFEB5E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80000" y="1980000"/>
            <a:ext cx="4744800" cy="4230000"/>
          </a:xfrm>
        </p:spPr>
        <p:txBody>
          <a:bodyPr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>
                <a:solidFill>
                  <a:srgbClr val="001965"/>
                </a:solidFill>
              </a:defRPr>
            </a:lvl1pPr>
            <a:lvl2pPr marL="288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2pPr>
            <a:lvl3pPr marL="576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3pPr>
            <a:lvl4pPr marL="864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4pPr>
            <a:lvl5pPr marL="1152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5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pic>
        <p:nvPicPr>
          <p:cNvPr id="9" name="Billede 8" descr="Et billede, der indeholder monitor, skærm, mørk, tv&#10;&#10;Automatisk genereret beskrivelse">
            <a:extLst>
              <a:ext uri="{FF2B5EF4-FFF2-40B4-BE49-F238E27FC236}">
                <a16:creationId xmlns:a16="http://schemas.microsoft.com/office/drawing/2014/main" id="{B20CAC30-F57A-4E4B-A0B3-145437ABD6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235459" cy="396000"/>
          </a:xfrm>
          <a:prstGeom prst="rect">
            <a:avLst/>
          </a:prstGeom>
        </p:spPr>
      </p:pic>
      <p:sp>
        <p:nvSpPr>
          <p:cNvPr id="6" name="Tekstfelt 5">
            <a:extLst>
              <a:ext uri="{FF2B5EF4-FFF2-40B4-BE49-F238E27FC236}">
                <a16:creationId xmlns:a16="http://schemas.microsoft.com/office/drawing/2014/main" id="{5069E749-0D94-4B40-9493-5D2B9A91E77F}"/>
              </a:ext>
            </a:extLst>
          </p:cNvPr>
          <p:cNvSpPr txBox="1"/>
          <p:nvPr userDrawn="1"/>
        </p:nvSpPr>
        <p:spPr>
          <a:xfrm>
            <a:off x="-1397479" y="0"/>
            <a:ext cx="1274387" cy="2200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>
                <a:solidFill>
                  <a:schemeClr val="accent2"/>
                </a:solidFill>
              </a:rPr>
              <a:t>Logo, overskrift, tekstfelt og felt til valgfrit element har fast størrelse og placering. </a:t>
            </a:r>
          </a:p>
          <a:p>
            <a:endParaRPr lang="da-DK" sz="900" b="0">
              <a:solidFill>
                <a:schemeClr val="accent2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900" b="0">
                <a:solidFill>
                  <a:schemeClr val="accent2"/>
                </a:solidFill>
              </a:rPr>
              <a:t>Samme gælder fontstørrelse og skrifttype.</a:t>
            </a:r>
          </a:p>
          <a:p>
            <a:endParaRPr lang="da-DK" sz="900" b="0">
              <a:solidFill>
                <a:schemeClr val="accent2"/>
              </a:solidFill>
            </a:endParaRPr>
          </a:p>
          <a:p>
            <a:r>
              <a:rPr lang="da-DK" sz="900" b="0">
                <a:solidFill>
                  <a:schemeClr val="accent2"/>
                </a:solidFill>
              </a:rPr>
              <a:t>Skal der vises et større element – vælges layoutet ”Element u/tekst”</a:t>
            </a:r>
          </a:p>
          <a:p>
            <a:endParaRPr lang="da-DK" sz="1100" b="0">
              <a:solidFill>
                <a:schemeClr val="accent2"/>
              </a:solidFill>
            </a:endParaRP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4D228619-7AD1-4B3C-8594-2DBB998BA5A4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364800" y="1980000"/>
            <a:ext cx="4744800" cy="4230000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3368109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lement u/teks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10E6E7-BAD2-4A81-AA86-5C22DCA6CC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0000" y="1080000"/>
            <a:ext cx="7387200" cy="576000"/>
          </a:xfrm>
        </p:spPr>
        <p:txBody>
          <a:bodyPr/>
          <a:lstStyle>
            <a:lvl1pPr>
              <a:defRPr>
                <a:solidFill>
                  <a:srgbClr val="001965"/>
                </a:solidFill>
              </a:defRPr>
            </a:lvl1pPr>
          </a:lstStyle>
          <a:p>
            <a:r>
              <a:rPr lang="da-DK"/>
              <a:t>Overskrift kan skrives i en eller flere linjer</a:t>
            </a:r>
          </a:p>
        </p:txBody>
      </p:sp>
      <p:pic>
        <p:nvPicPr>
          <p:cNvPr id="9" name="Billede 8" descr="Et billede, der indeholder monitor, skærm, mørk, tv&#10;&#10;Automatisk genereret beskrivelse">
            <a:extLst>
              <a:ext uri="{FF2B5EF4-FFF2-40B4-BE49-F238E27FC236}">
                <a16:creationId xmlns:a16="http://schemas.microsoft.com/office/drawing/2014/main" id="{B20CAC30-F57A-4E4B-A0B3-145437ABD6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235459" cy="396000"/>
          </a:xfrm>
          <a:prstGeom prst="rect">
            <a:avLst/>
          </a:prstGeom>
        </p:spPr>
      </p:pic>
      <p:sp>
        <p:nvSpPr>
          <p:cNvPr id="5" name="Tekstfelt 4">
            <a:extLst>
              <a:ext uri="{FF2B5EF4-FFF2-40B4-BE49-F238E27FC236}">
                <a16:creationId xmlns:a16="http://schemas.microsoft.com/office/drawing/2014/main" id="{CDA9DB07-933E-4F50-854B-530ABB65A855}"/>
              </a:ext>
            </a:extLst>
          </p:cNvPr>
          <p:cNvSpPr txBox="1"/>
          <p:nvPr userDrawn="1"/>
        </p:nvSpPr>
        <p:spPr>
          <a:xfrm>
            <a:off x="-1397479" y="0"/>
            <a:ext cx="139747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>
                <a:solidFill>
                  <a:schemeClr val="accent2"/>
                </a:solidFill>
              </a:rPr>
              <a:t>Logo, overskrift, tekstfelt og felt til diagram har fast størrelse og placering. </a:t>
            </a:r>
          </a:p>
          <a:p>
            <a:endParaRPr lang="da-DK" sz="900" b="0">
              <a:solidFill>
                <a:schemeClr val="accent2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900" b="0">
                <a:solidFill>
                  <a:schemeClr val="accent2"/>
                </a:solidFill>
              </a:rPr>
              <a:t>Samme gælder fontstørrelse og skrifttype.</a:t>
            </a:r>
          </a:p>
          <a:p>
            <a:endParaRPr lang="da-DK" sz="900" b="0">
              <a:solidFill>
                <a:schemeClr val="accent2"/>
              </a:solidFill>
            </a:endParaRPr>
          </a:p>
          <a:p>
            <a:r>
              <a:rPr lang="da-DK" sz="900" b="0">
                <a:solidFill>
                  <a:schemeClr val="accent2"/>
                </a:solidFill>
              </a:rPr>
              <a:t>Skal der skrives tekst til elementet – vælges layoutet ”Tekst + element”</a:t>
            </a:r>
          </a:p>
          <a:p>
            <a:endParaRPr lang="da-DK" sz="1100" b="0">
              <a:solidFill>
                <a:schemeClr val="accent2"/>
              </a:solidFill>
            </a:endParaRP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382609D1-E96A-40F7-ADD6-628D5CD3030C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079499" y="1980000"/>
            <a:ext cx="10029600" cy="4230000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40242099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verskrift + vide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10E6E7-BAD2-4A81-AA86-5C22DCA6CC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001965"/>
                </a:solidFill>
              </a:defRPr>
            </a:lvl1pPr>
          </a:lstStyle>
          <a:p>
            <a:r>
              <a:rPr lang="da-DK"/>
              <a:t>Overskrift kan skrives i en eller flere linjer</a:t>
            </a:r>
          </a:p>
        </p:txBody>
      </p:sp>
      <p:pic>
        <p:nvPicPr>
          <p:cNvPr id="9" name="Billede 8" descr="Et billede, der indeholder monitor, skærm, mørk, tv&#10;&#10;Automatisk genereret beskrivelse">
            <a:extLst>
              <a:ext uri="{FF2B5EF4-FFF2-40B4-BE49-F238E27FC236}">
                <a16:creationId xmlns:a16="http://schemas.microsoft.com/office/drawing/2014/main" id="{B20CAC30-F57A-4E4B-A0B3-145437ABD6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235459" cy="396000"/>
          </a:xfrm>
          <a:prstGeom prst="rect">
            <a:avLst/>
          </a:prstGeom>
        </p:spPr>
      </p:pic>
      <p:sp>
        <p:nvSpPr>
          <p:cNvPr id="4" name="Pladsholder til medieklip 3">
            <a:extLst>
              <a:ext uri="{FF2B5EF4-FFF2-40B4-BE49-F238E27FC236}">
                <a16:creationId xmlns:a16="http://schemas.microsoft.com/office/drawing/2014/main" id="{4BE0A61E-C3E8-4AA6-A6F6-5EFBCE1D63E5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1079500" y="1980000"/>
            <a:ext cx="7387200" cy="4230000"/>
          </a:xfrm>
        </p:spPr>
        <p:txBody>
          <a:bodyPr/>
          <a:lstStyle/>
          <a:p>
            <a:r>
              <a:rPr lang="da-DK"/>
              <a:t>Klik på ikonet for at tilføje et medie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1C880CEE-1C13-4651-AFF8-73834D3D9C8C}"/>
              </a:ext>
            </a:extLst>
          </p:cNvPr>
          <p:cNvSpPr txBox="1"/>
          <p:nvPr userDrawn="1"/>
        </p:nvSpPr>
        <p:spPr>
          <a:xfrm>
            <a:off x="-1397479" y="0"/>
            <a:ext cx="127438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>
                <a:solidFill>
                  <a:schemeClr val="accent2"/>
                </a:solidFill>
              </a:rPr>
              <a:t>Logo, overskrift og videofelt har fast størrelse og placering. </a:t>
            </a:r>
          </a:p>
          <a:p>
            <a:endParaRPr lang="da-DK" sz="900" b="0">
              <a:solidFill>
                <a:schemeClr val="accent2"/>
              </a:solidFill>
            </a:endParaRPr>
          </a:p>
          <a:p>
            <a:r>
              <a:rPr lang="da-DK" sz="900" b="0">
                <a:solidFill>
                  <a:schemeClr val="accent2"/>
                </a:solidFill>
              </a:rPr>
              <a:t>Samme gælder fontstørrelse og skrifttype.</a:t>
            </a:r>
          </a:p>
          <a:p>
            <a:endParaRPr lang="da-DK" sz="900" b="0">
              <a:solidFill>
                <a:schemeClr val="accent2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900" b="0">
                <a:solidFill>
                  <a:schemeClr val="accent2"/>
                </a:solidFill>
              </a:rPr>
              <a:t>Den video du indsætter fylder pladsholderen.</a:t>
            </a:r>
          </a:p>
        </p:txBody>
      </p:sp>
    </p:spTree>
    <p:extLst>
      <p:ext uri="{BB962C8B-B14F-4D97-AF65-F5344CB8AC3E}">
        <p14:creationId xmlns:p14="http://schemas.microsoft.com/office/powerpoint/2010/main" val="10379514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deo - fuldt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lede 8" descr="Et billede, der indeholder monitor, skærm, mørk, tv&#10;&#10;Automatisk genereret beskrivelse">
            <a:extLst>
              <a:ext uri="{FF2B5EF4-FFF2-40B4-BE49-F238E27FC236}">
                <a16:creationId xmlns:a16="http://schemas.microsoft.com/office/drawing/2014/main" id="{B20CAC30-F57A-4E4B-A0B3-145437ABD6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235459" cy="396000"/>
          </a:xfrm>
          <a:prstGeom prst="rect">
            <a:avLst/>
          </a:prstGeom>
        </p:spPr>
      </p:pic>
      <p:sp>
        <p:nvSpPr>
          <p:cNvPr id="4" name="Pladsholder til medieklip 3">
            <a:extLst>
              <a:ext uri="{FF2B5EF4-FFF2-40B4-BE49-F238E27FC236}">
                <a16:creationId xmlns:a16="http://schemas.microsoft.com/office/drawing/2014/main" id="{4BE0A61E-C3E8-4AA6-A6F6-5EFBCE1D63E5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0" y="0"/>
            <a:ext cx="12189600" cy="6858000"/>
          </a:xfrm>
        </p:spPr>
        <p:txBody>
          <a:bodyPr/>
          <a:lstStyle/>
          <a:p>
            <a:r>
              <a:rPr lang="da-DK"/>
              <a:t>Klik på ikonet for at tilføje et medie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81E66E48-BC9F-4E17-A811-E690074C05B6}"/>
              </a:ext>
            </a:extLst>
          </p:cNvPr>
          <p:cNvSpPr txBox="1"/>
          <p:nvPr userDrawn="1"/>
        </p:nvSpPr>
        <p:spPr>
          <a:xfrm>
            <a:off x="-1397479" y="0"/>
            <a:ext cx="1274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900" b="0">
                <a:solidFill>
                  <a:schemeClr val="accent2"/>
                </a:solidFill>
              </a:rPr>
              <a:t>Videoen fylder hele </a:t>
            </a:r>
            <a:r>
              <a:rPr lang="da-DK" sz="900" b="0" err="1">
                <a:solidFill>
                  <a:schemeClr val="accent2"/>
                </a:solidFill>
              </a:rPr>
              <a:t>slidet</a:t>
            </a:r>
            <a:r>
              <a:rPr lang="da-DK" sz="900" b="0">
                <a:solidFill>
                  <a:schemeClr val="accent2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001440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er_ide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EF2C7F-5207-4DD4-9FC5-3735EB6A8389}"/>
              </a:ext>
            </a:extLst>
          </p:cNvPr>
          <p:cNvSpPr>
            <a:spLocks noGrp="1" noChangeAspect="1"/>
          </p:cNvSpPr>
          <p:nvPr>
            <p:ph type="ctrTitle" hasCustomPrompt="1"/>
          </p:nvPr>
        </p:nvSpPr>
        <p:spPr>
          <a:xfrm>
            <a:off x="1080001" y="2430000"/>
            <a:ext cx="9143999" cy="1800000"/>
          </a:xfrm>
        </p:spPr>
        <p:txBody>
          <a:bodyPr anchor="ctr" anchorCtr="1"/>
          <a:lstStyle>
            <a:lvl1pPr algn="ctr">
              <a:lnSpc>
                <a:spcPts val="5300"/>
              </a:lnSpc>
              <a:defRPr sz="5000">
                <a:solidFill>
                  <a:srgbClr val="001965"/>
                </a:solidFill>
              </a:defRPr>
            </a:lvl1pPr>
          </a:lstStyle>
          <a:p>
            <a:r>
              <a:rPr lang="da-DK"/>
              <a:t>Overskrift i én eller to linjer</a:t>
            </a:r>
          </a:p>
        </p:txBody>
      </p:sp>
      <p:pic>
        <p:nvPicPr>
          <p:cNvPr id="6" name="Billede 5" descr="Et billede, der indeholder monitor, skærm, mørk, tv&#10;&#10;Automatisk genereret beskrivelse">
            <a:extLst>
              <a:ext uri="{FF2B5EF4-FFF2-40B4-BE49-F238E27FC236}">
                <a16:creationId xmlns:a16="http://schemas.microsoft.com/office/drawing/2014/main" id="{081D9564-03BD-4183-91E0-48ADE41F364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235459" cy="396000"/>
          </a:xfrm>
          <a:prstGeom prst="rect">
            <a:avLst/>
          </a:prstGeom>
        </p:spPr>
      </p:pic>
      <p:sp>
        <p:nvSpPr>
          <p:cNvPr id="5" name="Tekstfelt 4">
            <a:extLst>
              <a:ext uri="{FF2B5EF4-FFF2-40B4-BE49-F238E27FC236}">
                <a16:creationId xmlns:a16="http://schemas.microsoft.com/office/drawing/2014/main" id="{1BB5BAB5-4944-49F3-A4A2-4F7506833D86}"/>
              </a:ext>
            </a:extLst>
          </p:cNvPr>
          <p:cNvSpPr txBox="1"/>
          <p:nvPr userDrawn="1"/>
        </p:nvSpPr>
        <p:spPr>
          <a:xfrm>
            <a:off x="-1415561" y="0"/>
            <a:ext cx="12309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>
                <a:solidFill>
                  <a:schemeClr val="accent2"/>
                </a:solidFill>
              </a:rPr>
              <a:t>Logo, baggrunds- grafik og overskrift har fast placering og skriftstørrelse. </a:t>
            </a:r>
          </a:p>
        </p:txBody>
      </p:sp>
    </p:spTree>
    <p:extLst>
      <p:ext uri="{BB962C8B-B14F-4D97-AF65-F5344CB8AC3E}">
        <p14:creationId xmlns:p14="http://schemas.microsoft.com/office/powerpoint/2010/main" val="15038633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er_Vide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EF2C7F-5207-4DD4-9FC5-3735EB6A8389}"/>
              </a:ext>
            </a:extLst>
          </p:cNvPr>
          <p:cNvSpPr>
            <a:spLocks noGrp="1" noChangeAspect="1"/>
          </p:cNvSpPr>
          <p:nvPr>
            <p:ph type="ctrTitle" hasCustomPrompt="1"/>
          </p:nvPr>
        </p:nvSpPr>
        <p:spPr>
          <a:xfrm>
            <a:off x="1080001" y="2430000"/>
            <a:ext cx="9143999" cy="1800000"/>
          </a:xfrm>
        </p:spPr>
        <p:txBody>
          <a:bodyPr anchor="ctr" anchorCtr="1"/>
          <a:lstStyle>
            <a:lvl1pPr algn="ctr">
              <a:lnSpc>
                <a:spcPts val="5300"/>
              </a:lnSpc>
              <a:defRPr sz="5000">
                <a:solidFill>
                  <a:srgbClr val="001965"/>
                </a:solidFill>
              </a:defRPr>
            </a:lvl1pPr>
          </a:lstStyle>
          <a:p>
            <a:r>
              <a:rPr lang="da-DK"/>
              <a:t>Overskrift i én eller to linjer</a:t>
            </a:r>
          </a:p>
        </p:txBody>
      </p:sp>
      <p:pic>
        <p:nvPicPr>
          <p:cNvPr id="6" name="Billede 5" descr="Et billede, der indeholder monitor, skærm, mørk, tv&#10;&#10;Automatisk genereret beskrivelse">
            <a:extLst>
              <a:ext uri="{FF2B5EF4-FFF2-40B4-BE49-F238E27FC236}">
                <a16:creationId xmlns:a16="http://schemas.microsoft.com/office/drawing/2014/main" id="{081D9564-03BD-4183-91E0-48ADE41F364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235459" cy="396000"/>
          </a:xfrm>
          <a:prstGeom prst="rect">
            <a:avLst/>
          </a:prstGeom>
        </p:spPr>
      </p:pic>
      <p:sp>
        <p:nvSpPr>
          <p:cNvPr id="4" name="Tekstfelt 3">
            <a:extLst>
              <a:ext uri="{FF2B5EF4-FFF2-40B4-BE49-F238E27FC236}">
                <a16:creationId xmlns:a16="http://schemas.microsoft.com/office/drawing/2014/main" id="{64D83623-5A7C-46FB-A9B9-08D3AF74262C}"/>
              </a:ext>
            </a:extLst>
          </p:cNvPr>
          <p:cNvSpPr txBox="1"/>
          <p:nvPr userDrawn="1"/>
        </p:nvSpPr>
        <p:spPr>
          <a:xfrm>
            <a:off x="-1415561" y="0"/>
            <a:ext cx="12309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>
                <a:solidFill>
                  <a:schemeClr val="accent2"/>
                </a:solidFill>
              </a:rPr>
              <a:t>Logo, baggrunds- grafik og overskrift har fast placering og skriftstørrelse. </a:t>
            </a:r>
          </a:p>
        </p:txBody>
      </p:sp>
    </p:spTree>
    <p:extLst>
      <p:ext uri="{BB962C8B-B14F-4D97-AF65-F5344CB8AC3E}">
        <p14:creationId xmlns:p14="http://schemas.microsoft.com/office/powerpoint/2010/main" val="33859957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er_FO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EF2C7F-5207-4DD4-9FC5-3735EB6A8389}"/>
              </a:ext>
            </a:extLst>
          </p:cNvPr>
          <p:cNvSpPr>
            <a:spLocks noGrp="1" noChangeAspect="1"/>
          </p:cNvSpPr>
          <p:nvPr>
            <p:ph type="ctrTitle" hasCustomPrompt="1"/>
          </p:nvPr>
        </p:nvSpPr>
        <p:spPr>
          <a:xfrm>
            <a:off x="1080001" y="2430000"/>
            <a:ext cx="9143999" cy="1800000"/>
          </a:xfrm>
        </p:spPr>
        <p:txBody>
          <a:bodyPr anchor="ctr" anchorCtr="1"/>
          <a:lstStyle>
            <a:lvl1pPr algn="ctr">
              <a:lnSpc>
                <a:spcPts val="5300"/>
              </a:lnSpc>
              <a:defRPr sz="5000">
                <a:solidFill>
                  <a:schemeClr val="bg1"/>
                </a:solidFill>
              </a:defRPr>
            </a:lvl1pPr>
          </a:lstStyle>
          <a:p>
            <a:r>
              <a:rPr lang="da-DK"/>
              <a:t>Overskrift i én eller to linjer</a:t>
            </a:r>
          </a:p>
        </p:txBody>
      </p:sp>
      <p:pic>
        <p:nvPicPr>
          <p:cNvPr id="6" name="Billede 5">
            <a:extLst>
              <a:ext uri="{FF2B5EF4-FFF2-40B4-BE49-F238E27FC236}">
                <a16:creationId xmlns:a16="http://schemas.microsoft.com/office/drawing/2014/main" id="{081D9564-03BD-4183-91E0-48ADE41F364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6000" y="360000"/>
            <a:ext cx="235459" cy="395999"/>
          </a:xfrm>
          <a:prstGeom prst="rect">
            <a:avLst/>
          </a:prstGeom>
        </p:spPr>
      </p:pic>
      <p:sp>
        <p:nvSpPr>
          <p:cNvPr id="4" name="Tekstfelt 3">
            <a:extLst>
              <a:ext uri="{FF2B5EF4-FFF2-40B4-BE49-F238E27FC236}">
                <a16:creationId xmlns:a16="http://schemas.microsoft.com/office/drawing/2014/main" id="{A1DDAB5D-50CA-4D81-90A9-C7F1B27AED3D}"/>
              </a:ext>
            </a:extLst>
          </p:cNvPr>
          <p:cNvSpPr txBox="1"/>
          <p:nvPr userDrawn="1"/>
        </p:nvSpPr>
        <p:spPr>
          <a:xfrm>
            <a:off x="-1415561" y="0"/>
            <a:ext cx="12309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>
                <a:solidFill>
                  <a:schemeClr val="accent2"/>
                </a:solidFill>
              </a:rPr>
              <a:t>Logo, baggrunds- grafik og overskrift har fast placering og skriftstørrelse. </a:t>
            </a:r>
          </a:p>
        </p:txBody>
      </p:sp>
    </p:spTree>
    <p:extLst>
      <p:ext uri="{BB962C8B-B14F-4D97-AF65-F5344CB8AC3E}">
        <p14:creationId xmlns:p14="http://schemas.microsoft.com/office/powerpoint/2010/main" val="18042892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er_fuldside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EF2C7F-5207-4DD4-9FC5-3735EB6A8389}"/>
              </a:ext>
            </a:extLst>
          </p:cNvPr>
          <p:cNvSpPr>
            <a:spLocks noGrp="1" noChangeAspect="1"/>
          </p:cNvSpPr>
          <p:nvPr>
            <p:ph type="ctrTitle" hasCustomPrompt="1"/>
          </p:nvPr>
        </p:nvSpPr>
        <p:spPr>
          <a:xfrm>
            <a:off x="1080000" y="2430000"/>
            <a:ext cx="10029600" cy="1974331"/>
          </a:xfrm>
        </p:spPr>
        <p:txBody>
          <a:bodyPr anchor="ctr" anchorCtr="1"/>
          <a:lstStyle>
            <a:lvl1pPr algn="ctr">
              <a:lnSpc>
                <a:spcPts val="5300"/>
              </a:lnSpc>
              <a:defRPr sz="5000"/>
            </a:lvl1pPr>
          </a:lstStyle>
          <a:p>
            <a:r>
              <a:rPr lang="da-DK"/>
              <a:t>Overskrift i én eller to linjer</a:t>
            </a:r>
          </a:p>
        </p:txBody>
      </p:sp>
      <p:sp>
        <p:nvSpPr>
          <p:cNvPr id="17" name="Pladsholder til billede 16">
            <a:extLst>
              <a:ext uri="{FF2B5EF4-FFF2-40B4-BE49-F238E27FC236}">
                <a16:creationId xmlns:a16="http://schemas.microsoft.com/office/drawing/2014/main" id="{7B09BBE5-4447-4617-B001-8FABBEBC6130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12189600" cy="6858000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r>
              <a:rPr lang="da-DK"/>
              <a:t> </a:t>
            </a:r>
          </a:p>
        </p:txBody>
      </p:sp>
      <p:sp>
        <p:nvSpPr>
          <p:cNvPr id="13" name="Pladsholder til billede 12">
            <a:extLst>
              <a:ext uri="{FF2B5EF4-FFF2-40B4-BE49-F238E27FC236}">
                <a16:creationId xmlns:a16="http://schemas.microsoft.com/office/drawing/2014/main" id="{40B71F0E-9797-491E-A2D3-123CFCD1A7FE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396000" y="360000"/>
            <a:ext cx="234000" cy="396000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a-DK"/>
              <a:t> 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FBB51C28-DF2B-479A-B56E-8C7C7F9B0209}"/>
              </a:ext>
            </a:extLst>
          </p:cNvPr>
          <p:cNvSpPr txBox="1"/>
          <p:nvPr userDrawn="1"/>
        </p:nvSpPr>
        <p:spPr>
          <a:xfrm>
            <a:off x="-1468316" y="0"/>
            <a:ext cx="1283677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>
                <a:solidFill>
                  <a:schemeClr val="accent2"/>
                </a:solidFill>
              </a:rPr>
              <a:t>Indsæt fuldside billede ved klik på billede ikon midt på siden.</a:t>
            </a:r>
          </a:p>
          <a:p>
            <a:endParaRPr lang="da-DK" sz="900" b="0">
              <a:solidFill>
                <a:schemeClr val="accent2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900" b="0">
                <a:solidFill>
                  <a:schemeClr val="accent2"/>
                </a:solidFill>
              </a:rPr>
              <a:t>Dernæst højreklik og vælg ”flyt bagest”.</a:t>
            </a:r>
          </a:p>
          <a:p>
            <a:endParaRPr lang="da-DK" sz="900" b="0">
              <a:solidFill>
                <a:schemeClr val="accent2"/>
              </a:solidFill>
            </a:endParaRPr>
          </a:p>
          <a:p>
            <a:r>
              <a:rPr lang="da-DK" sz="900" b="0">
                <a:solidFill>
                  <a:schemeClr val="accent2"/>
                </a:solidFill>
              </a:rPr>
              <a:t>Logo og overskrift har fast placering og skriftstørrelse. Vælg derfor et foto, som egner sig til at have en overskrift i midten. </a:t>
            </a:r>
          </a:p>
          <a:p>
            <a:endParaRPr lang="da-DK" sz="900" b="0">
              <a:solidFill>
                <a:schemeClr val="accent2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900" b="0">
                <a:solidFill>
                  <a:schemeClr val="accent2"/>
                </a:solidFill>
              </a:rPr>
              <a:t>Er der brug for at skifte logomærket (F’et) øverst på siden, fordi billedet er for mørkt/lyst – se vejledning.</a:t>
            </a:r>
          </a:p>
        </p:txBody>
      </p:sp>
    </p:spTree>
    <p:extLst>
      <p:ext uri="{BB962C8B-B14F-4D97-AF65-F5344CB8AC3E}">
        <p14:creationId xmlns:p14="http://schemas.microsoft.com/office/powerpoint/2010/main" val="25884164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EF2C7F-5207-4DD4-9FC5-3735EB6A8389}"/>
              </a:ext>
            </a:extLst>
          </p:cNvPr>
          <p:cNvSpPr>
            <a:spLocks noGrp="1" noChangeAspect="1"/>
          </p:cNvSpPr>
          <p:nvPr>
            <p:ph type="ctrTitle" hasCustomPrompt="1"/>
          </p:nvPr>
        </p:nvSpPr>
        <p:spPr>
          <a:xfrm>
            <a:off x="1080000" y="2430000"/>
            <a:ext cx="10029600" cy="1974331"/>
          </a:xfrm>
        </p:spPr>
        <p:txBody>
          <a:bodyPr anchor="ctr" anchorCtr="1"/>
          <a:lstStyle>
            <a:lvl1pPr algn="ctr">
              <a:lnSpc>
                <a:spcPts val="6800"/>
              </a:lnSpc>
              <a:defRPr sz="6500"/>
            </a:lvl1pPr>
          </a:lstStyle>
          <a:p>
            <a:r>
              <a:rPr lang="da-DK"/>
              <a:t>Overskrift i én eller to linjer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E38D4223-0F1B-4E05-8C88-3A3C2027E55E}"/>
              </a:ext>
            </a:extLst>
          </p:cNvPr>
          <p:cNvSpPr>
            <a:spLocks noGrp="1" noChangeAspect="1"/>
          </p:cNvSpPr>
          <p:nvPr>
            <p:ph type="subTitle" idx="1"/>
          </p:nvPr>
        </p:nvSpPr>
        <p:spPr>
          <a:xfrm>
            <a:off x="1511523" y="6498000"/>
            <a:ext cx="9168954" cy="180492"/>
          </a:xfrm>
        </p:spPr>
        <p:txBody>
          <a:bodyPr anchor="b" anchorCtr="1">
            <a:noAutofit/>
          </a:bodyPr>
          <a:lstStyle>
            <a:lvl1pPr marL="0" indent="0" algn="ctr">
              <a:spcBef>
                <a:spcPts val="0"/>
              </a:spcBef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FA02205D-50EE-40B2-AE8B-1B0723B7F59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342486" cy="576000"/>
          </a:xfrm>
          <a:prstGeom prst="rect">
            <a:avLst/>
          </a:prstGeom>
        </p:spPr>
      </p:pic>
      <p:pic>
        <p:nvPicPr>
          <p:cNvPr id="7" name="Billede 6">
            <a:extLst>
              <a:ext uri="{FF2B5EF4-FFF2-40B4-BE49-F238E27FC236}">
                <a16:creationId xmlns:a16="http://schemas.microsoft.com/office/drawing/2014/main" id="{BE7EAA58-EA3A-498F-8882-0FF066CD5D8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2400" y="396000"/>
            <a:ext cx="1231200" cy="134632"/>
          </a:xfrm>
          <a:prstGeom prst="rect">
            <a:avLst/>
          </a:prstGeom>
        </p:spPr>
      </p:pic>
      <p:sp>
        <p:nvSpPr>
          <p:cNvPr id="9" name="Tekstfelt 8">
            <a:extLst>
              <a:ext uri="{FF2B5EF4-FFF2-40B4-BE49-F238E27FC236}">
                <a16:creationId xmlns:a16="http://schemas.microsoft.com/office/drawing/2014/main" id="{F48B27CF-E881-4DC6-AF41-2BD18179865E}"/>
              </a:ext>
            </a:extLst>
          </p:cNvPr>
          <p:cNvSpPr txBox="1"/>
          <p:nvPr userDrawn="1"/>
        </p:nvSpPr>
        <p:spPr>
          <a:xfrm>
            <a:off x="-1397479" y="0"/>
            <a:ext cx="12128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>
                <a:solidFill>
                  <a:schemeClr val="accent2"/>
                </a:solidFill>
              </a:rPr>
              <a:t>Logo, baggrundsfarve, overskrift og undertitel har fast placering og skriftstørrelse. </a:t>
            </a:r>
          </a:p>
        </p:txBody>
      </p:sp>
    </p:spTree>
    <p:extLst>
      <p:ext uri="{BB962C8B-B14F-4D97-AF65-F5344CB8AC3E}">
        <p14:creationId xmlns:p14="http://schemas.microsoft.com/office/powerpoint/2010/main" val="19805083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EF2C7F-5207-4DD4-9FC5-3735EB6A8389}"/>
              </a:ext>
            </a:extLst>
          </p:cNvPr>
          <p:cNvSpPr>
            <a:spLocks noGrp="1" noChangeAspect="1"/>
          </p:cNvSpPr>
          <p:nvPr>
            <p:ph type="ctrTitle" hasCustomPrompt="1"/>
          </p:nvPr>
        </p:nvSpPr>
        <p:spPr>
          <a:xfrm>
            <a:off x="1080000" y="2430000"/>
            <a:ext cx="10029600" cy="1974331"/>
          </a:xfrm>
        </p:spPr>
        <p:txBody>
          <a:bodyPr anchor="ctr" anchorCtr="1"/>
          <a:lstStyle>
            <a:lvl1pPr algn="ctr">
              <a:lnSpc>
                <a:spcPts val="6800"/>
              </a:lnSpc>
              <a:defRPr sz="6500"/>
            </a:lvl1pPr>
          </a:lstStyle>
          <a:p>
            <a:r>
              <a:rPr lang="da-DK"/>
              <a:t>Overskrift i én eller to linjer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E38D4223-0F1B-4E05-8C88-3A3C2027E55E}"/>
              </a:ext>
            </a:extLst>
          </p:cNvPr>
          <p:cNvSpPr>
            <a:spLocks noGrp="1" noChangeAspect="1"/>
          </p:cNvSpPr>
          <p:nvPr>
            <p:ph type="subTitle" idx="1"/>
          </p:nvPr>
        </p:nvSpPr>
        <p:spPr>
          <a:xfrm>
            <a:off x="1511523" y="6498000"/>
            <a:ext cx="9168954" cy="180492"/>
          </a:xfrm>
        </p:spPr>
        <p:txBody>
          <a:bodyPr anchor="b" anchorCtr="1">
            <a:noAutofit/>
          </a:bodyPr>
          <a:lstStyle>
            <a:lvl1pPr marL="0" indent="0" algn="ctr">
              <a:spcBef>
                <a:spcPts val="0"/>
              </a:spcBef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FA02205D-50EE-40B2-AE8B-1B0723B7F59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342486" cy="576000"/>
          </a:xfrm>
          <a:prstGeom prst="rect">
            <a:avLst/>
          </a:prstGeom>
        </p:spPr>
      </p:pic>
      <p:pic>
        <p:nvPicPr>
          <p:cNvPr id="7" name="Billede 6">
            <a:extLst>
              <a:ext uri="{FF2B5EF4-FFF2-40B4-BE49-F238E27FC236}">
                <a16:creationId xmlns:a16="http://schemas.microsoft.com/office/drawing/2014/main" id="{BE7EAA58-EA3A-498F-8882-0FF066CD5D8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2400" y="396000"/>
            <a:ext cx="1231200" cy="134632"/>
          </a:xfrm>
          <a:prstGeom prst="rect">
            <a:avLst/>
          </a:prstGeom>
        </p:spPr>
      </p:pic>
      <p:sp>
        <p:nvSpPr>
          <p:cNvPr id="9" name="Tekstfelt 8">
            <a:extLst>
              <a:ext uri="{FF2B5EF4-FFF2-40B4-BE49-F238E27FC236}">
                <a16:creationId xmlns:a16="http://schemas.microsoft.com/office/drawing/2014/main" id="{F48B27CF-E881-4DC6-AF41-2BD18179865E}"/>
              </a:ext>
            </a:extLst>
          </p:cNvPr>
          <p:cNvSpPr txBox="1"/>
          <p:nvPr userDrawn="1"/>
        </p:nvSpPr>
        <p:spPr>
          <a:xfrm>
            <a:off x="-1397479" y="0"/>
            <a:ext cx="12128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>
                <a:solidFill>
                  <a:schemeClr val="accent2"/>
                </a:solidFill>
              </a:rPr>
              <a:t>Logo, baggrundsfarve, overskrift og undertitel har fast placering og skriftstørrelse. </a:t>
            </a:r>
          </a:p>
        </p:txBody>
      </p:sp>
    </p:spTree>
    <p:extLst>
      <p:ext uri="{BB962C8B-B14F-4D97-AF65-F5344CB8AC3E}">
        <p14:creationId xmlns:p14="http://schemas.microsoft.com/office/powerpoint/2010/main" val="2435322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hvi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EF2C7F-5207-4DD4-9FC5-3735EB6A8389}"/>
              </a:ext>
            </a:extLst>
          </p:cNvPr>
          <p:cNvSpPr>
            <a:spLocks noGrp="1" noChangeAspect="1"/>
          </p:cNvSpPr>
          <p:nvPr>
            <p:ph type="ctrTitle" hasCustomPrompt="1"/>
          </p:nvPr>
        </p:nvSpPr>
        <p:spPr>
          <a:xfrm>
            <a:off x="1080000" y="2430000"/>
            <a:ext cx="10029600" cy="1974331"/>
          </a:xfrm>
        </p:spPr>
        <p:txBody>
          <a:bodyPr anchor="ctr" anchorCtr="1"/>
          <a:lstStyle>
            <a:lvl1pPr algn="ctr">
              <a:lnSpc>
                <a:spcPts val="6800"/>
              </a:lnSpc>
              <a:defRPr sz="6500">
                <a:solidFill>
                  <a:srgbClr val="001965"/>
                </a:solidFill>
              </a:defRPr>
            </a:lvl1pPr>
          </a:lstStyle>
          <a:p>
            <a:r>
              <a:rPr lang="da-DK"/>
              <a:t>Overskrift i én eller to linjer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E38D4223-0F1B-4E05-8C88-3A3C2027E55E}"/>
              </a:ext>
            </a:extLst>
          </p:cNvPr>
          <p:cNvSpPr>
            <a:spLocks noGrp="1" noChangeAspect="1"/>
          </p:cNvSpPr>
          <p:nvPr>
            <p:ph type="subTitle" idx="1"/>
          </p:nvPr>
        </p:nvSpPr>
        <p:spPr>
          <a:xfrm>
            <a:off x="1511523" y="6498000"/>
            <a:ext cx="9168954" cy="180492"/>
          </a:xfrm>
        </p:spPr>
        <p:txBody>
          <a:bodyPr anchor="b" anchorCtr="1">
            <a:noAutofit/>
          </a:bodyPr>
          <a:lstStyle>
            <a:lvl1pPr marL="0" indent="0" algn="ctr">
              <a:spcBef>
                <a:spcPts val="0"/>
              </a:spcBef>
              <a:buNone/>
              <a:defRPr sz="1600">
                <a:solidFill>
                  <a:srgbClr val="00196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FA02205D-50EE-40B2-AE8B-1B0723B7F59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6197" y="360000"/>
            <a:ext cx="342091" cy="576000"/>
          </a:xfrm>
          <a:prstGeom prst="rect">
            <a:avLst/>
          </a:prstGeom>
        </p:spPr>
      </p:pic>
      <p:pic>
        <p:nvPicPr>
          <p:cNvPr id="7" name="Billede 6">
            <a:extLst>
              <a:ext uri="{FF2B5EF4-FFF2-40B4-BE49-F238E27FC236}">
                <a16:creationId xmlns:a16="http://schemas.microsoft.com/office/drawing/2014/main" id="{BE7EAA58-EA3A-498F-8882-0FF066CD5D8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66828" y="396000"/>
            <a:ext cx="1222343" cy="134632"/>
          </a:xfrm>
          <a:prstGeom prst="rect">
            <a:avLst/>
          </a:prstGeom>
        </p:spPr>
      </p:pic>
      <p:sp>
        <p:nvSpPr>
          <p:cNvPr id="9" name="Tekstfelt 8">
            <a:extLst>
              <a:ext uri="{FF2B5EF4-FFF2-40B4-BE49-F238E27FC236}">
                <a16:creationId xmlns:a16="http://schemas.microsoft.com/office/drawing/2014/main" id="{F48B27CF-E881-4DC6-AF41-2BD18179865E}"/>
              </a:ext>
            </a:extLst>
          </p:cNvPr>
          <p:cNvSpPr txBox="1"/>
          <p:nvPr userDrawn="1"/>
        </p:nvSpPr>
        <p:spPr>
          <a:xfrm>
            <a:off x="-1397479" y="0"/>
            <a:ext cx="12128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>
                <a:solidFill>
                  <a:schemeClr val="accent2"/>
                </a:solidFill>
              </a:rPr>
              <a:t>Logo, baggrundsfarve, overskrift og undertitel har fast placering og skriftstørrelse. </a:t>
            </a:r>
          </a:p>
        </p:txBody>
      </p:sp>
    </p:spTree>
    <p:extLst>
      <p:ext uri="{BB962C8B-B14F-4D97-AF65-F5344CB8AC3E}">
        <p14:creationId xmlns:p14="http://schemas.microsoft.com/office/powerpoint/2010/main" val="12303468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 og indholdsobjek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10E6E7-BAD2-4A81-AA86-5C22DCA6CC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0000" y="1080000"/>
            <a:ext cx="7387200" cy="576000"/>
          </a:xfrm>
        </p:spPr>
        <p:txBody>
          <a:bodyPr/>
          <a:lstStyle>
            <a:lvl1pPr>
              <a:defRPr>
                <a:solidFill>
                  <a:srgbClr val="001965"/>
                </a:solidFill>
              </a:defRPr>
            </a:lvl1pPr>
          </a:lstStyle>
          <a:p>
            <a:r>
              <a:rPr lang="da-DK"/>
              <a:t>Overskrift kan skrives i en eller flere linjer</a:t>
            </a:r>
          </a:p>
        </p:txBody>
      </p:sp>
      <p:pic>
        <p:nvPicPr>
          <p:cNvPr id="9" name="Billede 8" descr="Et billede, der indeholder monitor, skærm, mørk, tv&#10;&#10;Automatisk genereret beskrivelse">
            <a:extLst>
              <a:ext uri="{FF2B5EF4-FFF2-40B4-BE49-F238E27FC236}">
                <a16:creationId xmlns:a16="http://schemas.microsoft.com/office/drawing/2014/main" id="{B20CAC30-F57A-4E4B-A0B3-145437ABD6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235459" cy="396000"/>
          </a:xfrm>
          <a:prstGeom prst="rect">
            <a:avLst/>
          </a:prstGeom>
        </p:spPr>
      </p:pic>
      <p:sp>
        <p:nvSpPr>
          <p:cNvPr id="5" name="Tekstfelt 4">
            <a:extLst>
              <a:ext uri="{FF2B5EF4-FFF2-40B4-BE49-F238E27FC236}">
                <a16:creationId xmlns:a16="http://schemas.microsoft.com/office/drawing/2014/main" id="{CDA9DB07-933E-4F50-854B-530ABB65A855}"/>
              </a:ext>
            </a:extLst>
          </p:cNvPr>
          <p:cNvSpPr txBox="1"/>
          <p:nvPr userDrawn="1"/>
        </p:nvSpPr>
        <p:spPr>
          <a:xfrm>
            <a:off x="-1397479" y="0"/>
            <a:ext cx="139747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>
                <a:solidFill>
                  <a:schemeClr val="accent2"/>
                </a:solidFill>
              </a:rPr>
              <a:t>Logo, overskrift, tekstfelt og felt til diagram har fast størrelse og placering. </a:t>
            </a:r>
          </a:p>
          <a:p>
            <a:endParaRPr lang="da-DK" sz="900" b="0">
              <a:solidFill>
                <a:schemeClr val="accent2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900" b="0">
                <a:solidFill>
                  <a:schemeClr val="accent2"/>
                </a:solidFill>
              </a:rPr>
              <a:t>Samme gælder fontstørrelse og skrifttype.</a:t>
            </a:r>
          </a:p>
          <a:p>
            <a:endParaRPr lang="da-DK" sz="900" b="0">
              <a:solidFill>
                <a:schemeClr val="accent2"/>
              </a:solidFill>
            </a:endParaRPr>
          </a:p>
          <a:p>
            <a:r>
              <a:rPr lang="da-DK" sz="900" b="0">
                <a:solidFill>
                  <a:schemeClr val="accent2"/>
                </a:solidFill>
              </a:rPr>
              <a:t>Skal der skrives tekst til elementet – vælges layoutet ”Tekst + element”</a:t>
            </a:r>
          </a:p>
          <a:p>
            <a:endParaRPr lang="da-DK" sz="1100" b="0">
              <a:solidFill>
                <a:schemeClr val="accent2"/>
              </a:solidFill>
            </a:endParaRP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382609D1-E96A-40F7-ADD6-628D5CD3030C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079499" y="1980000"/>
            <a:ext cx="10029600" cy="4230000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22505879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fuldside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EF2C7F-5207-4DD4-9FC5-3735EB6A8389}"/>
              </a:ext>
            </a:extLst>
          </p:cNvPr>
          <p:cNvSpPr>
            <a:spLocks noGrp="1" noChangeAspect="1"/>
          </p:cNvSpPr>
          <p:nvPr>
            <p:ph type="ctrTitle" hasCustomPrompt="1"/>
          </p:nvPr>
        </p:nvSpPr>
        <p:spPr>
          <a:xfrm>
            <a:off x="1080000" y="2430000"/>
            <a:ext cx="10029600" cy="1974331"/>
          </a:xfrm>
        </p:spPr>
        <p:txBody>
          <a:bodyPr anchor="ctr" anchorCtr="1"/>
          <a:lstStyle>
            <a:lvl1pPr algn="ctr">
              <a:lnSpc>
                <a:spcPts val="6800"/>
              </a:lnSpc>
              <a:defRPr sz="6500"/>
            </a:lvl1pPr>
          </a:lstStyle>
          <a:p>
            <a:r>
              <a:rPr lang="da-DK"/>
              <a:t>Overskrift i én eller to linjer</a:t>
            </a:r>
          </a:p>
        </p:txBody>
      </p:sp>
      <p:sp>
        <p:nvSpPr>
          <p:cNvPr id="17" name="Pladsholder til billede 16">
            <a:extLst>
              <a:ext uri="{FF2B5EF4-FFF2-40B4-BE49-F238E27FC236}">
                <a16:creationId xmlns:a16="http://schemas.microsoft.com/office/drawing/2014/main" id="{7B09BBE5-4447-4617-B001-8FABBEBC6130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r>
              <a:rPr lang="da-DK"/>
              <a:t> 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E38D4223-0F1B-4E05-8C88-3A3C2027E55E}"/>
              </a:ext>
            </a:extLst>
          </p:cNvPr>
          <p:cNvSpPr>
            <a:spLocks noGrp="1" noChangeAspect="1"/>
          </p:cNvSpPr>
          <p:nvPr>
            <p:ph type="subTitle" idx="1"/>
          </p:nvPr>
        </p:nvSpPr>
        <p:spPr>
          <a:xfrm>
            <a:off x="1511523" y="6498000"/>
            <a:ext cx="9168954" cy="180492"/>
          </a:xfrm>
        </p:spPr>
        <p:txBody>
          <a:bodyPr anchor="b" anchorCtr="1">
            <a:noAutofit/>
          </a:bodyPr>
          <a:lstStyle>
            <a:lvl1pPr marL="0" indent="0" algn="ctr">
              <a:spcBef>
                <a:spcPts val="0"/>
              </a:spcBef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13" name="Pladsholder til billede 12">
            <a:extLst>
              <a:ext uri="{FF2B5EF4-FFF2-40B4-BE49-F238E27FC236}">
                <a16:creationId xmlns:a16="http://schemas.microsoft.com/office/drawing/2014/main" id="{40B71F0E-9797-491E-A2D3-123CFCD1A7FE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396000" y="360000"/>
            <a:ext cx="234000" cy="396000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a-DK"/>
              <a:t> </a:t>
            </a:r>
          </a:p>
        </p:txBody>
      </p:sp>
      <p:sp>
        <p:nvSpPr>
          <p:cNvPr id="15" name="Pladsholder til billede 14">
            <a:extLst>
              <a:ext uri="{FF2B5EF4-FFF2-40B4-BE49-F238E27FC236}">
                <a16:creationId xmlns:a16="http://schemas.microsoft.com/office/drawing/2014/main" id="{71BD29BF-6D8F-4733-851D-8ED621B06297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0562400" y="360000"/>
            <a:ext cx="1231200" cy="133200"/>
          </a:xfr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a-DK"/>
              <a:t> 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8AD31EA2-3AC1-4073-BCB1-F59A20C5BD97}"/>
              </a:ext>
            </a:extLst>
          </p:cNvPr>
          <p:cNvSpPr txBox="1"/>
          <p:nvPr userDrawn="1"/>
        </p:nvSpPr>
        <p:spPr>
          <a:xfrm>
            <a:off x="-1468316" y="0"/>
            <a:ext cx="128367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>
                <a:solidFill>
                  <a:schemeClr val="accent2"/>
                </a:solidFill>
              </a:rPr>
              <a:t>Indsæt fuldside billede ved klik på billede ikon midt på siden.</a:t>
            </a:r>
          </a:p>
          <a:p>
            <a:endParaRPr lang="da-DK" sz="900" b="0">
              <a:solidFill>
                <a:schemeClr val="accent2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900" b="0">
                <a:solidFill>
                  <a:schemeClr val="accent2"/>
                </a:solidFill>
              </a:rPr>
              <a:t>Dernæst højreklik og vælg ”flyt bagest”.</a:t>
            </a:r>
          </a:p>
          <a:p>
            <a:endParaRPr lang="da-DK" sz="900" b="0">
              <a:solidFill>
                <a:schemeClr val="accent2"/>
              </a:solidFill>
            </a:endParaRPr>
          </a:p>
          <a:p>
            <a:r>
              <a:rPr lang="da-DK" sz="900" b="0">
                <a:solidFill>
                  <a:schemeClr val="accent2"/>
                </a:solidFill>
              </a:rPr>
              <a:t>Logo, undertitel og overskrift har fast placering og skriftstørrelse. Vælg derfor et foto, som egner sig til at have en overskrift i midten. </a:t>
            </a:r>
          </a:p>
          <a:p>
            <a:endParaRPr lang="da-DK" sz="900" b="0">
              <a:solidFill>
                <a:schemeClr val="accent2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900" b="0">
                <a:solidFill>
                  <a:schemeClr val="accent2"/>
                </a:solidFill>
              </a:rPr>
              <a:t>Er der brug for at skifte logomærket (F’et) eller ”Finansforbundet” øverst på siden fordi billedet er for mørkt/lyst – se vejledning.</a:t>
            </a:r>
          </a:p>
        </p:txBody>
      </p:sp>
    </p:spTree>
    <p:extLst>
      <p:ext uri="{BB962C8B-B14F-4D97-AF65-F5344CB8AC3E}">
        <p14:creationId xmlns:p14="http://schemas.microsoft.com/office/powerpoint/2010/main" val="27302780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10E6E7-BAD2-4A81-AA86-5C22DCA6CC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001965"/>
                </a:solidFill>
              </a:defRPr>
            </a:lvl1pPr>
          </a:lstStyle>
          <a:p>
            <a:r>
              <a:rPr lang="da-DK"/>
              <a:t>Overskrift kan skrives i en eller flere linjer</a:t>
            </a:r>
          </a:p>
        </p:txBody>
      </p:sp>
      <p:sp>
        <p:nvSpPr>
          <p:cNvPr id="7" name="Pladsholder til tekst 6">
            <a:extLst>
              <a:ext uri="{FF2B5EF4-FFF2-40B4-BE49-F238E27FC236}">
                <a16:creationId xmlns:a16="http://schemas.microsoft.com/office/drawing/2014/main" id="{F21A953B-B315-4906-9921-E82BFDFEB5E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80000" y="1980000"/>
            <a:ext cx="7387200" cy="4230000"/>
          </a:xfrm>
        </p:spPr>
        <p:txBody>
          <a:bodyPr/>
          <a:lstStyle>
            <a:lvl1pPr marL="288000" indent="-288000">
              <a:lnSpc>
                <a:spcPts val="27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1965"/>
                </a:solidFill>
              </a:defRPr>
            </a:lvl1pPr>
            <a:lvl2pPr marL="0" indent="-288000">
              <a:lnSpc>
                <a:spcPts val="2700"/>
              </a:lnSpc>
              <a:spcBef>
                <a:spcPts val="600"/>
              </a:spcBef>
              <a:spcAft>
                <a:spcPts val="0"/>
              </a:spcAft>
              <a:defRPr lang="da-DK" sz="2400" kern="1200" dirty="0">
                <a:solidFill>
                  <a:srgbClr val="00196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0" indent="-288000">
              <a:lnSpc>
                <a:spcPts val="2700"/>
              </a:lnSpc>
              <a:spcBef>
                <a:spcPts val="600"/>
              </a:spcBef>
              <a:spcAft>
                <a:spcPts val="0"/>
              </a:spcAft>
              <a:defRPr sz="2400">
                <a:solidFill>
                  <a:srgbClr val="001965"/>
                </a:solidFill>
              </a:defRPr>
            </a:lvl3pPr>
            <a:lvl4pPr marL="0" indent="-288000">
              <a:lnSpc>
                <a:spcPts val="2700"/>
              </a:lnSpc>
              <a:spcBef>
                <a:spcPts val="600"/>
              </a:spcBef>
              <a:spcAft>
                <a:spcPts val="0"/>
              </a:spcAft>
              <a:defRPr sz="2400">
                <a:solidFill>
                  <a:srgbClr val="001965"/>
                </a:solidFill>
              </a:defRPr>
            </a:lvl4pPr>
            <a:lvl5pPr marL="0" indent="-288000">
              <a:lnSpc>
                <a:spcPts val="2700"/>
              </a:lnSpc>
              <a:spcBef>
                <a:spcPts val="600"/>
              </a:spcBef>
              <a:spcAft>
                <a:spcPts val="0"/>
              </a:spcAft>
              <a:defRPr sz="2400">
                <a:solidFill>
                  <a:srgbClr val="001965"/>
                </a:solidFill>
              </a:defRPr>
            </a:lvl5pPr>
          </a:lstStyle>
          <a:p>
            <a:pPr lvl="0"/>
            <a:r>
              <a:rPr lang="da-DK"/>
              <a:t>Bullet agenda</a:t>
            </a:r>
          </a:p>
        </p:txBody>
      </p:sp>
      <p:pic>
        <p:nvPicPr>
          <p:cNvPr id="9" name="Billede 8" descr="Et billede, der indeholder monitor, skærm, mørk, tv&#10;&#10;Automatisk genereret beskrivelse">
            <a:extLst>
              <a:ext uri="{FF2B5EF4-FFF2-40B4-BE49-F238E27FC236}">
                <a16:creationId xmlns:a16="http://schemas.microsoft.com/office/drawing/2014/main" id="{B20CAC30-F57A-4E4B-A0B3-145437ABD6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235459" cy="396000"/>
          </a:xfrm>
          <a:prstGeom prst="rect">
            <a:avLst/>
          </a:prstGeom>
        </p:spPr>
      </p:pic>
      <p:sp>
        <p:nvSpPr>
          <p:cNvPr id="5" name="Tekstfelt 4">
            <a:extLst>
              <a:ext uri="{FF2B5EF4-FFF2-40B4-BE49-F238E27FC236}">
                <a16:creationId xmlns:a16="http://schemas.microsoft.com/office/drawing/2014/main" id="{A20AA485-9A70-4707-A699-8AE8DEC27753}"/>
              </a:ext>
            </a:extLst>
          </p:cNvPr>
          <p:cNvSpPr txBox="1"/>
          <p:nvPr userDrawn="1"/>
        </p:nvSpPr>
        <p:spPr>
          <a:xfrm>
            <a:off x="-1397479" y="0"/>
            <a:ext cx="12743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>
                <a:solidFill>
                  <a:schemeClr val="accent2"/>
                </a:solidFill>
              </a:rPr>
              <a:t>Logo, overskrift og tekstfelt har fast størrelse og placering. </a:t>
            </a:r>
          </a:p>
          <a:p>
            <a:endParaRPr lang="da-DK" sz="900" b="0">
              <a:solidFill>
                <a:schemeClr val="accent2"/>
              </a:solidFill>
            </a:endParaRPr>
          </a:p>
          <a:p>
            <a:r>
              <a:rPr lang="da-DK" sz="900" b="0">
                <a:solidFill>
                  <a:schemeClr val="accent2"/>
                </a:solidFill>
              </a:rPr>
              <a:t>Samme gælder fontstørrelse og skrifttype.</a:t>
            </a:r>
          </a:p>
        </p:txBody>
      </p:sp>
    </p:spTree>
    <p:extLst>
      <p:ext uri="{BB962C8B-B14F-4D97-AF65-F5344CB8AC3E}">
        <p14:creationId xmlns:p14="http://schemas.microsoft.com/office/powerpoint/2010/main" val="6572582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kelt tekstbok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10E6E7-BAD2-4A81-AA86-5C22DCA6CC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001965"/>
                </a:solidFill>
              </a:defRPr>
            </a:lvl1pPr>
          </a:lstStyle>
          <a:p>
            <a:r>
              <a:rPr lang="da-DK"/>
              <a:t>Overskrift kan skrives i en eller flere linjer</a:t>
            </a:r>
          </a:p>
        </p:txBody>
      </p:sp>
      <p:sp>
        <p:nvSpPr>
          <p:cNvPr id="7" name="Pladsholder til tekst 6">
            <a:extLst>
              <a:ext uri="{FF2B5EF4-FFF2-40B4-BE49-F238E27FC236}">
                <a16:creationId xmlns:a16="http://schemas.microsoft.com/office/drawing/2014/main" id="{F21A953B-B315-4906-9921-E82BFDFEB5E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80000" y="1980000"/>
            <a:ext cx="7387200" cy="4230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b="0">
                <a:solidFill>
                  <a:srgbClr val="001965"/>
                </a:solidFill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Clr>
                <a:srgbClr val="001965"/>
              </a:buClr>
              <a:buFont typeface="Arial" panose="020B0604020202020204" pitchFamily="34" charset="0"/>
              <a:buNone/>
              <a:defRPr>
                <a:solidFill>
                  <a:srgbClr val="001965"/>
                </a:solidFill>
              </a:defRPr>
            </a:lvl2pPr>
            <a:lvl3pPr marL="288000" indent="0">
              <a:spcBef>
                <a:spcPts val="0"/>
              </a:spcBef>
              <a:spcAft>
                <a:spcPts val="0"/>
              </a:spcAft>
              <a:buClr>
                <a:srgbClr val="001965"/>
              </a:buClr>
              <a:buFont typeface="Arial" panose="020B0604020202020204" pitchFamily="34" charset="0"/>
              <a:buNone/>
              <a:defRPr>
                <a:solidFill>
                  <a:srgbClr val="001965"/>
                </a:solidFill>
              </a:defRPr>
            </a:lvl3pPr>
            <a:lvl4pPr marL="288000" indent="0">
              <a:spcBef>
                <a:spcPts val="0"/>
              </a:spcBef>
              <a:spcAft>
                <a:spcPts val="0"/>
              </a:spcAft>
              <a:buClr>
                <a:srgbClr val="001965"/>
              </a:buClr>
              <a:buFont typeface="+mj-lt"/>
              <a:buNone/>
              <a:defRPr>
                <a:solidFill>
                  <a:srgbClr val="001965"/>
                </a:solidFill>
              </a:defRPr>
            </a:lvl4pPr>
            <a:lvl5pPr marL="1206900" indent="-342900">
              <a:spcBef>
                <a:spcPts val="0"/>
              </a:spcBef>
              <a:spcAft>
                <a:spcPts val="0"/>
              </a:spcAft>
              <a:buClr>
                <a:srgbClr val="001965"/>
              </a:buClr>
              <a:buFont typeface="+mj-lt"/>
              <a:buAutoNum type="arabicPeriod"/>
              <a:defRPr>
                <a:solidFill>
                  <a:srgbClr val="001965"/>
                </a:solidFill>
              </a:defRPr>
            </a:lvl5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</p:txBody>
      </p:sp>
      <p:pic>
        <p:nvPicPr>
          <p:cNvPr id="9" name="Billede 8" descr="Et billede, der indeholder monitor, skærm, mørk, tv&#10;&#10;Automatisk genereret beskrivelse">
            <a:extLst>
              <a:ext uri="{FF2B5EF4-FFF2-40B4-BE49-F238E27FC236}">
                <a16:creationId xmlns:a16="http://schemas.microsoft.com/office/drawing/2014/main" id="{B20CAC30-F57A-4E4B-A0B3-145437ABD6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235459" cy="396000"/>
          </a:xfrm>
          <a:prstGeom prst="rect">
            <a:avLst/>
          </a:prstGeom>
        </p:spPr>
      </p:pic>
      <p:sp>
        <p:nvSpPr>
          <p:cNvPr id="8" name="Tekstfelt 7">
            <a:extLst>
              <a:ext uri="{FF2B5EF4-FFF2-40B4-BE49-F238E27FC236}">
                <a16:creationId xmlns:a16="http://schemas.microsoft.com/office/drawing/2014/main" id="{BBE42AD3-DE01-4014-9182-3AB47EC9BDDF}"/>
              </a:ext>
            </a:extLst>
          </p:cNvPr>
          <p:cNvSpPr txBox="1"/>
          <p:nvPr userDrawn="1"/>
        </p:nvSpPr>
        <p:spPr>
          <a:xfrm>
            <a:off x="-1397479" y="0"/>
            <a:ext cx="1274387" cy="1646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>
                <a:solidFill>
                  <a:schemeClr val="accent2"/>
                </a:solidFill>
              </a:rPr>
              <a:t>Logo, overskrift og tekstfelt har fast størrelse og placering. </a:t>
            </a:r>
          </a:p>
          <a:p>
            <a:endParaRPr lang="da-DK" sz="900" b="0">
              <a:solidFill>
                <a:schemeClr val="accent2"/>
              </a:solidFill>
            </a:endParaRPr>
          </a:p>
          <a:p>
            <a:r>
              <a:rPr lang="da-DK" sz="900" b="0">
                <a:solidFill>
                  <a:schemeClr val="accent2"/>
                </a:solidFill>
              </a:rPr>
              <a:t>Samme gælder fontstørrelse og skrifttype.</a:t>
            </a:r>
          </a:p>
          <a:p>
            <a:endParaRPr lang="da-DK" sz="900" b="0">
              <a:solidFill>
                <a:schemeClr val="accent2"/>
              </a:solidFill>
            </a:endParaRPr>
          </a:p>
          <a:p>
            <a:r>
              <a:rPr lang="da-DK" sz="900" b="0">
                <a:solidFill>
                  <a:schemeClr val="accent2"/>
                </a:solidFill>
              </a:rPr>
              <a:t>Evt. mellemrubrik skrives med fed</a:t>
            </a:r>
            <a:r>
              <a:rPr lang="da-DK" sz="1100" b="0">
                <a:solidFill>
                  <a:schemeClr val="accent2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485389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o tekstboks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10E6E7-BAD2-4A81-AA86-5C22DCA6CC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0000" y="1080000"/>
            <a:ext cx="4744800" cy="576000"/>
          </a:xfrm>
        </p:spPr>
        <p:txBody>
          <a:bodyPr/>
          <a:lstStyle>
            <a:lvl1pPr>
              <a:defRPr>
                <a:solidFill>
                  <a:srgbClr val="001965"/>
                </a:solidFill>
              </a:defRPr>
            </a:lvl1pPr>
          </a:lstStyle>
          <a:p>
            <a:r>
              <a:rPr lang="da-DK"/>
              <a:t>Overskrift kan skrives i en eller flere linjer</a:t>
            </a:r>
          </a:p>
        </p:txBody>
      </p:sp>
      <p:sp>
        <p:nvSpPr>
          <p:cNvPr id="7" name="Pladsholder til tekst 6">
            <a:extLst>
              <a:ext uri="{FF2B5EF4-FFF2-40B4-BE49-F238E27FC236}">
                <a16:creationId xmlns:a16="http://schemas.microsoft.com/office/drawing/2014/main" id="{F21A953B-B315-4906-9921-E82BFDFEB5E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80000" y="1980000"/>
            <a:ext cx="4744800" cy="4230000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1965"/>
                </a:solidFill>
              </a:defRPr>
            </a:lvl1pPr>
            <a:lvl2pPr marL="288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2pPr>
            <a:lvl3pPr marL="576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3pPr>
            <a:lvl4pPr marL="864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4pPr>
            <a:lvl5pPr marL="1152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5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pic>
        <p:nvPicPr>
          <p:cNvPr id="9" name="Billede 8" descr="Et billede, der indeholder monitor, skærm, mørk, tv&#10;&#10;Automatisk genereret beskrivelse">
            <a:extLst>
              <a:ext uri="{FF2B5EF4-FFF2-40B4-BE49-F238E27FC236}">
                <a16:creationId xmlns:a16="http://schemas.microsoft.com/office/drawing/2014/main" id="{B20CAC30-F57A-4E4B-A0B3-145437ABD6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235459" cy="396000"/>
          </a:xfrm>
          <a:prstGeom prst="rect">
            <a:avLst/>
          </a:prstGeom>
        </p:spPr>
      </p:pic>
      <p:sp>
        <p:nvSpPr>
          <p:cNvPr id="5" name="Pladsholder til tekst 6">
            <a:extLst>
              <a:ext uri="{FF2B5EF4-FFF2-40B4-BE49-F238E27FC236}">
                <a16:creationId xmlns:a16="http://schemas.microsoft.com/office/drawing/2014/main" id="{85ED9B94-C586-4A54-84CD-E6A91625BDB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364800" y="1980000"/>
            <a:ext cx="4744800" cy="4230000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1965"/>
                </a:solidFill>
              </a:defRPr>
            </a:lvl1pPr>
            <a:lvl2pPr marL="288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2pPr>
            <a:lvl3pPr marL="576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3pPr>
            <a:lvl4pPr marL="864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4pPr>
            <a:lvl5pPr marL="1152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5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24560F55-B726-4962-8749-2BC8557B942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364800" y="1079500"/>
            <a:ext cx="4744800" cy="576263"/>
          </a:xfrm>
        </p:spPr>
        <p:txBody>
          <a:bodyPr anchor="ctr" anchorCtr="0"/>
          <a:lstStyle>
            <a:lvl1pPr marL="0" indent="0">
              <a:lnSpc>
                <a:spcPts val="2700"/>
              </a:lnSpc>
              <a:spcBef>
                <a:spcPts val="0"/>
              </a:spcBef>
              <a:buNone/>
              <a:defRPr sz="2400" b="1">
                <a:solidFill>
                  <a:srgbClr val="001965"/>
                </a:solidFill>
              </a:defRPr>
            </a:lvl1pPr>
          </a:lstStyle>
          <a:p>
            <a:pPr lvl="0"/>
            <a:r>
              <a:rPr lang="da-DK"/>
              <a:t>Overskrift kan skrives i en eller flere linjer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E8D8E91B-8C45-4461-91EB-E934B25F3BA8}"/>
              </a:ext>
            </a:extLst>
          </p:cNvPr>
          <p:cNvSpPr txBox="1"/>
          <p:nvPr userDrawn="1"/>
        </p:nvSpPr>
        <p:spPr>
          <a:xfrm>
            <a:off x="-1397479" y="0"/>
            <a:ext cx="1274387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>
                <a:solidFill>
                  <a:schemeClr val="accent2"/>
                </a:solidFill>
              </a:rPr>
              <a:t>Logo, overskrifter og tekstfelter har fast størrelse og placering. </a:t>
            </a:r>
          </a:p>
          <a:p>
            <a:endParaRPr lang="da-DK" sz="900" b="0">
              <a:solidFill>
                <a:schemeClr val="accent2"/>
              </a:solidFill>
            </a:endParaRPr>
          </a:p>
          <a:p>
            <a:r>
              <a:rPr lang="da-DK" sz="900" b="0">
                <a:solidFill>
                  <a:schemeClr val="accent2"/>
                </a:solidFill>
              </a:rPr>
              <a:t>Samme gælder fontstørrelse og skrifttype.</a:t>
            </a:r>
          </a:p>
          <a:p>
            <a:endParaRPr lang="da-DK" sz="900" b="0">
              <a:solidFill>
                <a:schemeClr val="accent2"/>
              </a:solidFill>
            </a:endParaRPr>
          </a:p>
          <a:p>
            <a:r>
              <a:rPr lang="da-DK" sz="900" b="0">
                <a:solidFill>
                  <a:schemeClr val="accent2"/>
                </a:solidFill>
              </a:rPr>
              <a:t>Evt. mellemrubrik skrives med fed.</a:t>
            </a:r>
          </a:p>
        </p:txBody>
      </p:sp>
    </p:spTree>
    <p:extLst>
      <p:ext uri="{BB962C8B-B14F-4D97-AF65-F5344CB8AC3E}">
        <p14:creationId xmlns:p14="http://schemas.microsoft.com/office/powerpoint/2010/main" val="33315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kstboks + foto (højre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10E6E7-BAD2-4A81-AA86-5C22DCA6CC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0000" y="1080000"/>
            <a:ext cx="4744800" cy="576000"/>
          </a:xfrm>
        </p:spPr>
        <p:txBody>
          <a:bodyPr/>
          <a:lstStyle>
            <a:lvl1pPr>
              <a:defRPr>
                <a:solidFill>
                  <a:srgbClr val="001965"/>
                </a:solidFill>
              </a:defRPr>
            </a:lvl1pPr>
          </a:lstStyle>
          <a:p>
            <a:r>
              <a:rPr lang="da-DK"/>
              <a:t>Overskrift kan skrives i en eller flere linjer</a:t>
            </a:r>
          </a:p>
        </p:txBody>
      </p:sp>
      <p:sp>
        <p:nvSpPr>
          <p:cNvPr id="7" name="Pladsholder til tekst 6">
            <a:extLst>
              <a:ext uri="{FF2B5EF4-FFF2-40B4-BE49-F238E27FC236}">
                <a16:creationId xmlns:a16="http://schemas.microsoft.com/office/drawing/2014/main" id="{F21A953B-B315-4906-9921-E82BFDFEB5E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80000" y="1980000"/>
            <a:ext cx="4744800" cy="4230000"/>
          </a:xfrm>
        </p:spPr>
        <p:txBody>
          <a:bodyPr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>
                <a:solidFill>
                  <a:srgbClr val="001965"/>
                </a:solidFill>
              </a:defRPr>
            </a:lvl1pPr>
            <a:lvl2pPr marL="288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2pPr>
            <a:lvl3pPr marL="576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3pPr>
            <a:lvl4pPr marL="864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4pPr>
            <a:lvl5pPr marL="1152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5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pic>
        <p:nvPicPr>
          <p:cNvPr id="9" name="Billede 8" descr="Et billede, der indeholder monitor, skærm, mørk, tv&#10;&#10;Automatisk genereret beskrivelse">
            <a:extLst>
              <a:ext uri="{FF2B5EF4-FFF2-40B4-BE49-F238E27FC236}">
                <a16:creationId xmlns:a16="http://schemas.microsoft.com/office/drawing/2014/main" id="{B20CAC30-F57A-4E4B-A0B3-145437ABD6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235459" cy="396000"/>
          </a:xfrm>
          <a:prstGeom prst="rect">
            <a:avLst/>
          </a:prstGeom>
        </p:spPr>
      </p:pic>
      <p:sp>
        <p:nvSpPr>
          <p:cNvPr id="6" name="Pladsholder til billede 5">
            <a:extLst>
              <a:ext uri="{FF2B5EF4-FFF2-40B4-BE49-F238E27FC236}">
                <a16:creationId xmlns:a16="http://schemas.microsoft.com/office/drawing/2014/main" id="{9EE20644-E995-463C-8301-109E10D8710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364800" y="0"/>
            <a:ext cx="5824800" cy="6858000"/>
          </a:xfrm>
        </p:spPr>
        <p:txBody>
          <a:bodyPr wrap="square" anchor="ctr" anchorCtr="1"/>
          <a:lstStyle/>
          <a:p>
            <a:r>
              <a:rPr lang="da-DK"/>
              <a:t>Klik på ikonet for at tilføje et billede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FB761568-09A5-4C0D-A9C6-F764CF7AEF7E}"/>
              </a:ext>
            </a:extLst>
          </p:cNvPr>
          <p:cNvSpPr txBox="1"/>
          <p:nvPr userDrawn="1"/>
        </p:nvSpPr>
        <p:spPr>
          <a:xfrm>
            <a:off x="-1397479" y="0"/>
            <a:ext cx="1274387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>
                <a:solidFill>
                  <a:schemeClr val="accent2"/>
                </a:solidFill>
              </a:rPr>
              <a:t>Logo, overskrift, tekstfelt og billedfelt har fast størrelse og placering. </a:t>
            </a:r>
          </a:p>
          <a:p>
            <a:endParaRPr lang="da-DK" sz="900" b="0">
              <a:solidFill>
                <a:schemeClr val="accent2"/>
              </a:solidFill>
            </a:endParaRPr>
          </a:p>
          <a:p>
            <a:r>
              <a:rPr lang="da-DK" sz="900" b="0">
                <a:solidFill>
                  <a:schemeClr val="accent2"/>
                </a:solidFill>
              </a:rPr>
              <a:t>Samme gælder fontstørrelse og skrifttype.</a:t>
            </a:r>
          </a:p>
          <a:p>
            <a:endParaRPr lang="da-DK" sz="900" b="0">
              <a:solidFill>
                <a:schemeClr val="accent2"/>
              </a:solidFill>
            </a:endParaRPr>
          </a:p>
          <a:p>
            <a:r>
              <a:rPr lang="da-DK" sz="900" b="0">
                <a:solidFill>
                  <a:schemeClr val="accent2"/>
                </a:solidFill>
              </a:rPr>
              <a:t>Evt. mellemrubrik skrives med fed.</a:t>
            </a:r>
          </a:p>
          <a:p>
            <a:endParaRPr lang="da-DK" sz="900" b="0">
              <a:solidFill>
                <a:schemeClr val="accent2"/>
              </a:solidFill>
            </a:endParaRPr>
          </a:p>
          <a:p>
            <a:r>
              <a:rPr lang="da-DK" sz="900" b="0">
                <a:solidFill>
                  <a:schemeClr val="accent2"/>
                </a:solidFill>
              </a:rPr>
              <a:t>For bedste resultat vælges et foto der svarer til størrelsen af pladsholderen.</a:t>
            </a:r>
          </a:p>
          <a:p>
            <a:endParaRPr lang="da-DK" sz="900" b="0">
              <a:solidFill>
                <a:schemeClr val="accent2"/>
              </a:solidFill>
            </a:endParaRPr>
          </a:p>
          <a:p>
            <a:r>
              <a:rPr lang="da-DK" sz="900" b="0">
                <a:solidFill>
                  <a:schemeClr val="accent2"/>
                </a:solidFill>
              </a:rPr>
              <a:t>Ønsker du at justere placeringen/beskære billedet – se vejledning.</a:t>
            </a:r>
          </a:p>
        </p:txBody>
      </p:sp>
    </p:spTree>
    <p:extLst>
      <p:ext uri="{BB962C8B-B14F-4D97-AF65-F5344CB8AC3E}">
        <p14:creationId xmlns:p14="http://schemas.microsoft.com/office/powerpoint/2010/main" val="18727236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kstboks + foto (venstre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10E6E7-BAD2-4A81-AA86-5C22DCA6CC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64800" y="1080000"/>
            <a:ext cx="4744800" cy="576000"/>
          </a:xfrm>
        </p:spPr>
        <p:txBody>
          <a:bodyPr/>
          <a:lstStyle>
            <a:lvl1pPr>
              <a:defRPr>
                <a:solidFill>
                  <a:srgbClr val="001965"/>
                </a:solidFill>
              </a:defRPr>
            </a:lvl1pPr>
          </a:lstStyle>
          <a:p>
            <a:r>
              <a:rPr lang="da-DK"/>
              <a:t>Overskrift kan skrives i en eller flere linjer</a:t>
            </a:r>
          </a:p>
        </p:txBody>
      </p:sp>
      <p:sp>
        <p:nvSpPr>
          <p:cNvPr id="7" name="Pladsholder til tekst 6">
            <a:extLst>
              <a:ext uri="{FF2B5EF4-FFF2-40B4-BE49-F238E27FC236}">
                <a16:creationId xmlns:a16="http://schemas.microsoft.com/office/drawing/2014/main" id="{F21A953B-B315-4906-9921-E82BFDFEB5E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364800" y="1980000"/>
            <a:ext cx="4744800" cy="4230000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1965"/>
                </a:solidFill>
              </a:defRPr>
            </a:lvl1pPr>
            <a:lvl2pPr marL="288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2pPr>
            <a:lvl3pPr marL="576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3pPr>
            <a:lvl4pPr marL="864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4pPr>
            <a:lvl5pPr marL="1152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5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</p:txBody>
      </p:sp>
      <p:sp>
        <p:nvSpPr>
          <p:cNvPr id="8" name="Pladsholder til billede 12">
            <a:extLst>
              <a:ext uri="{FF2B5EF4-FFF2-40B4-BE49-F238E27FC236}">
                <a16:creationId xmlns:a16="http://schemas.microsoft.com/office/drawing/2014/main" id="{DC6E646A-9543-4F7E-AF44-A8D87577A9E8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396000" y="360000"/>
            <a:ext cx="234000" cy="396000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a-DK"/>
              <a:t> </a:t>
            </a:r>
          </a:p>
        </p:txBody>
      </p:sp>
      <p:sp>
        <p:nvSpPr>
          <p:cNvPr id="10" name="Pladsholder til billede 9">
            <a:extLst>
              <a:ext uri="{FF2B5EF4-FFF2-40B4-BE49-F238E27FC236}">
                <a16:creationId xmlns:a16="http://schemas.microsoft.com/office/drawing/2014/main" id="{0A5C0050-A6D5-4102-9FD7-586FBC2F660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5824800" cy="6858000"/>
          </a:xfrm>
        </p:spPr>
        <p:txBody>
          <a:bodyPr/>
          <a:lstStyle/>
          <a:p>
            <a:r>
              <a:rPr lang="da-DK"/>
              <a:t>Klik på ikonet for at tilføje et billede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9D8CF036-B972-426E-83D4-FB0543EFD245}"/>
              </a:ext>
            </a:extLst>
          </p:cNvPr>
          <p:cNvSpPr txBox="1"/>
          <p:nvPr userDrawn="1"/>
        </p:nvSpPr>
        <p:spPr>
          <a:xfrm>
            <a:off x="-1397479" y="0"/>
            <a:ext cx="127438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>
                <a:solidFill>
                  <a:schemeClr val="accent2"/>
                </a:solidFill>
              </a:rPr>
              <a:t>Logo, overskrift, tekstfelt og billedfelt har fast størrelse og placering. </a:t>
            </a:r>
          </a:p>
          <a:p>
            <a:endParaRPr lang="da-DK" sz="900" b="0">
              <a:solidFill>
                <a:schemeClr val="accent2"/>
              </a:solidFill>
            </a:endParaRPr>
          </a:p>
          <a:p>
            <a:r>
              <a:rPr lang="da-DK" sz="900" b="0">
                <a:solidFill>
                  <a:schemeClr val="accent2"/>
                </a:solidFill>
              </a:rPr>
              <a:t>Samme gælder fontstørrelse og skrifttype.</a:t>
            </a:r>
          </a:p>
          <a:p>
            <a:endParaRPr lang="da-DK" sz="900" b="0">
              <a:solidFill>
                <a:schemeClr val="accent2"/>
              </a:solidFill>
            </a:endParaRPr>
          </a:p>
          <a:p>
            <a:r>
              <a:rPr lang="da-DK" sz="900" b="0">
                <a:solidFill>
                  <a:schemeClr val="accent2"/>
                </a:solidFill>
              </a:rPr>
              <a:t>Evt. mellemrubrik skrives med fed.</a:t>
            </a:r>
          </a:p>
          <a:p>
            <a:endParaRPr lang="da-DK" sz="900" b="0">
              <a:solidFill>
                <a:schemeClr val="accent2"/>
              </a:solidFill>
            </a:endParaRPr>
          </a:p>
          <a:p>
            <a:r>
              <a:rPr lang="da-DK" sz="900" b="0">
                <a:solidFill>
                  <a:schemeClr val="accent2"/>
                </a:solidFill>
              </a:rPr>
              <a:t>For bedste resultat vælges et foto der svarer til størrelsen af pladsholderen.</a:t>
            </a:r>
          </a:p>
          <a:p>
            <a:endParaRPr lang="da-DK" sz="900" b="0">
              <a:solidFill>
                <a:schemeClr val="accent2"/>
              </a:solidFill>
            </a:endParaRPr>
          </a:p>
          <a:p>
            <a:r>
              <a:rPr lang="da-DK" sz="900" b="0">
                <a:solidFill>
                  <a:schemeClr val="accent2"/>
                </a:solidFill>
              </a:rPr>
              <a:t>Ønsker du at justere placeringen/beskære billedet eller skifte logoet pga. billedet enten er for mørkt/lyst – se vejledning.</a:t>
            </a:r>
          </a:p>
        </p:txBody>
      </p:sp>
    </p:spTree>
    <p:extLst>
      <p:ext uri="{BB962C8B-B14F-4D97-AF65-F5344CB8AC3E}">
        <p14:creationId xmlns:p14="http://schemas.microsoft.com/office/powerpoint/2010/main" val="10359989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verskrift + fot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10E6E7-BAD2-4A81-AA86-5C22DCA6CC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001965"/>
                </a:solidFill>
              </a:defRPr>
            </a:lvl1pPr>
          </a:lstStyle>
          <a:p>
            <a:r>
              <a:rPr lang="da-DK"/>
              <a:t>Overskrift kan skrives i en eller flere linjer</a:t>
            </a:r>
          </a:p>
        </p:txBody>
      </p:sp>
      <p:pic>
        <p:nvPicPr>
          <p:cNvPr id="9" name="Billede 8" descr="Et billede, der indeholder monitor, skærm, mørk, tv&#10;&#10;Automatisk genereret beskrivelse">
            <a:extLst>
              <a:ext uri="{FF2B5EF4-FFF2-40B4-BE49-F238E27FC236}">
                <a16:creationId xmlns:a16="http://schemas.microsoft.com/office/drawing/2014/main" id="{B20CAC30-F57A-4E4B-A0B3-145437ABD6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235459" cy="396000"/>
          </a:xfrm>
          <a:prstGeom prst="rect">
            <a:avLst/>
          </a:prstGeom>
        </p:spPr>
      </p:pic>
      <p:sp>
        <p:nvSpPr>
          <p:cNvPr id="5" name="Pladsholder til billede 4">
            <a:extLst>
              <a:ext uri="{FF2B5EF4-FFF2-40B4-BE49-F238E27FC236}">
                <a16:creationId xmlns:a16="http://schemas.microsoft.com/office/drawing/2014/main" id="{CD3C8055-829C-4584-943A-A55C70EAED8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80000" y="1980000"/>
            <a:ext cx="7387200" cy="4230000"/>
          </a:xfrm>
        </p:spPr>
        <p:txBody>
          <a:bodyPr/>
          <a:lstStyle/>
          <a:p>
            <a:r>
              <a:rPr lang="da-DK"/>
              <a:t>Klik på ikonet for at tilføje et billede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80D5D9D2-A4FE-4F3D-9BF2-61CF75A4B27E}"/>
              </a:ext>
            </a:extLst>
          </p:cNvPr>
          <p:cNvSpPr txBox="1"/>
          <p:nvPr userDrawn="1"/>
        </p:nvSpPr>
        <p:spPr>
          <a:xfrm>
            <a:off x="-1397479" y="0"/>
            <a:ext cx="1274387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>
                <a:solidFill>
                  <a:schemeClr val="accent2"/>
                </a:solidFill>
              </a:rPr>
              <a:t>Logo, overskrift, tekstfelt og billedfelt har fast størrelse og placering. </a:t>
            </a:r>
          </a:p>
          <a:p>
            <a:endParaRPr lang="da-DK" sz="900" b="0">
              <a:solidFill>
                <a:schemeClr val="accent2"/>
              </a:solidFill>
            </a:endParaRPr>
          </a:p>
          <a:p>
            <a:r>
              <a:rPr lang="da-DK" sz="900" b="0">
                <a:solidFill>
                  <a:schemeClr val="accent2"/>
                </a:solidFill>
              </a:rPr>
              <a:t>Samme gælder fontstørrelse og skrifttype.</a:t>
            </a:r>
          </a:p>
          <a:p>
            <a:endParaRPr lang="da-DK" sz="900" b="0">
              <a:solidFill>
                <a:schemeClr val="accent2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900" b="0">
                <a:solidFill>
                  <a:schemeClr val="accent2"/>
                </a:solidFill>
              </a:rPr>
              <a:t>Det billede du indsætter fylder pladsholderen.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sz="900" b="0">
              <a:solidFill>
                <a:schemeClr val="accent2"/>
              </a:solidFill>
            </a:endParaRPr>
          </a:p>
          <a:p>
            <a:r>
              <a:rPr lang="da-DK" sz="900" b="0">
                <a:solidFill>
                  <a:schemeClr val="accent2"/>
                </a:solidFill>
              </a:rPr>
              <a:t>Ønsker du at justere placeringen/beskære billedet – se vejledning.</a:t>
            </a:r>
          </a:p>
        </p:txBody>
      </p:sp>
    </p:spTree>
    <p:extLst>
      <p:ext uri="{BB962C8B-B14F-4D97-AF65-F5344CB8AC3E}">
        <p14:creationId xmlns:p14="http://schemas.microsoft.com/office/powerpoint/2010/main" val="82488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196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29444868-DE70-478E-99ED-5A3C084B2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0000" y="1080000"/>
            <a:ext cx="7387200" cy="576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E820265C-182A-4334-A34A-A781374D95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80000" y="1980000"/>
            <a:ext cx="7387200" cy="423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3008224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5" r:id="rId2"/>
    <p:sldLayoutId id="2147483662" r:id="rId3"/>
    <p:sldLayoutId id="2147483664" r:id="rId4"/>
    <p:sldLayoutId id="2147483661" r:id="rId5"/>
    <p:sldLayoutId id="2147483663" r:id="rId6"/>
    <p:sldLayoutId id="2147483666" r:id="rId7"/>
    <p:sldLayoutId id="2147483667" r:id="rId8"/>
    <p:sldLayoutId id="2147483681" r:id="rId9"/>
    <p:sldLayoutId id="2147483672" r:id="rId10"/>
    <p:sldLayoutId id="2147483674" r:id="rId11"/>
    <p:sldLayoutId id="2147483677" r:id="rId12"/>
    <p:sldLayoutId id="2147483678" r:id="rId13"/>
    <p:sldLayoutId id="2147483668" r:id="rId14"/>
    <p:sldLayoutId id="2147483669" r:id="rId15"/>
    <p:sldLayoutId id="2147483670" r:id="rId16"/>
    <p:sldLayoutId id="2147483671" r:id="rId17"/>
    <p:sldLayoutId id="2147483682" r:id="rId18"/>
    <p:sldLayoutId id="2147483683" r:id="rId19"/>
    <p:sldLayoutId id="2147483684" r:id="rId20"/>
  </p:sldLayoutIdLst>
  <p:txStyles>
    <p:titleStyle>
      <a:lvl1pPr algn="l" defTabSz="914400" rtl="0" eaLnBrk="1" latinLnBrk="0" hangingPunct="1">
        <a:lnSpc>
          <a:spcPts val="2700"/>
        </a:lnSpc>
        <a:spcBef>
          <a:spcPct val="0"/>
        </a:spcBef>
        <a:buNone/>
        <a:defRPr sz="2400" b="1" i="0" kern="1200" baseline="0">
          <a:solidFill>
            <a:schemeClr val="bg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88000" indent="-288000" algn="l" defTabSz="914400" rtl="0" eaLnBrk="1" latinLnBrk="0" hangingPunct="1">
        <a:lnSpc>
          <a:spcPts val="2000"/>
        </a:lnSpc>
        <a:spcBef>
          <a:spcPts val="0"/>
        </a:spcBef>
        <a:buFont typeface="Arial" panose="020B0604020202020204" pitchFamily="34" charset="0"/>
        <a:buChar char="•"/>
        <a:defRPr sz="16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76000" indent="-288000" algn="l" defTabSz="914400" rtl="0" eaLnBrk="1" latinLnBrk="0" hangingPunct="1">
        <a:lnSpc>
          <a:spcPts val="2000"/>
        </a:lnSpc>
        <a:spcBef>
          <a:spcPts val="0"/>
        </a:spcBef>
        <a:buFont typeface="Arial" panose="020B0604020202020204" pitchFamily="34" charset="0"/>
        <a:buChar char="•"/>
        <a:defRPr sz="16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64000" indent="-288000" algn="l" defTabSz="914400" rtl="0" eaLnBrk="1" latinLnBrk="0" hangingPunct="1">
        <a:lnSpc>
          <a:spcPts val="2000"/>
        </a:lnSpc>
        <a:spcBef>
          <a:spcPts val="0"/>
        </a:spcBef>
        <a:buFont typeface="Arial" panose="020B0604020202020204" pitchFamily="34" charset="0"/>
        <a:buChar char="•"/>
        <a:defRPr sz="16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152000" indent="-288000" algn="l" defTabSz="914400" rtl="0" eaLnBrk="1" latinLnBrk="0" hangingPunct="1">
        <a:lnSpc>
          <a:spcPts val="2000"/>
        </a:lnSpc>
        <a:spcBef>
          <a:spcPts val="0"/>
        </a:spcBef>
        <a:buFont typeface="Arial" panose="020B0604020202020204" pitchFamily="34" charset="0"/>
        <a:buChar char="•"/>
        <a:defRPr sz="16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440000" indent="-288000" algn="l" defTabSz="914400" rtl="0" eaLnBrk="1" latinLnBrk="0" hangingPunct="1">
        <a:lnSpc>
          <a:spcPts val="2000"/>
        </a:lnSpc>
        <a:spcBef>
          <a:spcPts val="0"/>
        </a:spcBef>
        <a:buFont typeface="Arial" panose="020B0604020202020204" pitchFamily="34" charset="0"/>
        <a:buChar char="•"/>
        <a:defRPr sz="16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sv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bkj@finansforbundet.dk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hyperlink" Target="mailto:sfh@finansforbundet.d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B653BA-B667-4080-862F-35DE6FD55E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/>
              <a:t>Dialogværktøjet </a:t>
            </a:r>
            <a:br>
              <a:rPr lang="da-DK" dirty="0"/>
            </a:br>
            <a:r>
              <a:rPr lang="da-DK" dirty="0"/>
              <a:t>‘Mødet på midten’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08A2A40A-A705-47A9-9B06-A5BD7B3E574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/>
              <a:t>Materiale til tillidsvalgte – Trivselsenheden 2022 </a:t>
            </a:r>
          </a:p>
        </p:txBody>
      </p:sp>
    </p:spTree>
    <p:extLst>
      <p:ext uri="{BB962C8B-B14F-4D97-AF65-F5344CB8AC3E}">
        <p14:creationId xmlns:p14="http://schemas.microsoft.com/office/powerpoint/2010/main" val="2935060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57BD8B-8DC4-08A3-E74D-1579ABEC23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8035" y="989160"/>
            <a:ext cx="6861811" cy="576000"/>
          </a:xfrm>
        </p:spPr>
        <p:txBody>
          <a:bodyPr/>
          <a:lstStyle/>
          <a:p>
            <a:r>
              <a:rPr lang="da-DK">
                <a:latin typeface="Arial"/>
                <a:cs typeface="Arial"/>
              </a:rPr>
              <a:t>Dialogværktøjet 'Mødet på midten''</a:t>
            </a:r>
            <a:endParaRPr lang="en-US"/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D672F7A7-AB73-15A4-C938-B72568ECDFAF}"/>
              </a:ext>
            </a:extLst>
          </p:cNvPr>
          <p:cNvGrpSpPr/>
          <p:nvPr/>
        </p:nvGrpSpPr>
        <p:grpSpPr>
          <a:xfrm rot="5400000">
            <a:off x="2966481" y="2295125"/>
            <a:ext cx="2196097" cy="3534932"/>
            <a:chOff x="7876640" y="560584"/>
            <a:chExt cx="3681572" cy="4965842"/>
          </a:xfrm>
          <a:solidFill>
            <a:schemeClr val="bg1">
              <a:lumMod val="95000"/>
            </a:schemeClr>
          </a:solidFill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B679EF42-A1F8-B84A-D042-4FB962900D37}"/>
                </a:ext>
              </a:extLst>
            </p:cNvPr>
            <p:cNvSpPr/>
            <p:nvPr/>
          </p:nvSpPr>
          <p:spPr>
            <a:xfrm>
              <a:off x="7876640" y="560584"/>
              <a:ext cx="3681572" cy="496584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C88C6F88-62BE-8574-6A8C-2F200F8AC001}"/>
                </a:ext>
              </a:extLst>
            </p:cNvPr>
            <p:cNvSpPr/>
            <p:nvPr/>
          </p:nvSpPr>
          <p:spPr>
            <a:xfrm>
              <a:off x="8952752" y="2278829"/>
              <a:ext cx="1523999" cy="1523999"/>
            </a:xfrm>
            <a:custGeom>
              <a:avLst/>
              <a:gdLst>
                <a:gd name="connsiteX0" fmla="*/ 0 w 1395855"/>
                <a:gd name="connsiteY0" fmla="*/ 687093 h 1374186"/>
                <a:gd name="connsiteX1" fmla="*/ 697928 w 1395855"/>
                <a:gd name="connsiteY1" fmla="*/ 0 h 1374186"/>
                <a:gd name="connsiteX2" fmla="*/ 1395856 w 1395855"/>
                <a:gd name="connsiteY2" fmla="*/ 687093 h 1374186"/>
                <a:gd name="connsiteX3" fmla="*/ 697928 w 1395855"/>
                <a:gd name="connsiteY3" fmla="*/ 1374186 h 1374186"/>
                <a:gd name="connsiteX4" fmla="*/ 0 w 1395855"/>
                <a:gd name="connsiteY4" fmla="*/ 687093 h 13741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95855" h="1374186" fill="none" extrusionOk="0">
                  <a:moveTo>
                    <a:pt x="0" y="687093"/>
                  </a:moveTo>
                  <a:cubicBezTo>
                    <a:pt x="-11068" y="293396"/>
                    <a:pt x="287438" y="-22424"/>
                    <a:pt x="697928" y="0"/>
                  </a:cubicBezTo>
                  <a:cubicBezTo>
                    <a:pt x="1129031" y="-52082"/>
                    <a:pt x="1435046" y="350943"/>
                    <a:pt x="1395856" y="687093"/>
                  </a:cubicBezTo>
                  <a:cubicBezTo>
                    <a:pt x="1360200" y="1081374"/>
                    <a:pt x="1120840" y="1299488"/>
                    <a:pt x="697928" y="1374186"/>
                  </a:cubicBezTo>
                  <a:cubicBezTo>
                    <a:pt x="337989" y="1376428"/>
                    <a:pt x="-5797" y="1106388"/>
                    <a:pt x="0" y="687093"/>
                  </a:cubicBezTo>
                  <a:close/>
                </a:path>
                <a:path w="1395855" h="1374186" stroke="0" extrusionOk="0">
                  <a:moveTo>
                    <a:pt x="0" y="687093"/>
                  </a:moveTo>
                  <a:cubicBezTo>
                    <a:pt x="-31220" y="209620"/>
                    <a:pt x="302202" y="884"/>
                    <a:pt x="697928" y="0"/>
                  </a:cubicBezTo>
                  <a:cubicBezTo>
                    <a:pt x="1045670" y="52540"/>
                    <a:pt x="1333381" y="241952"/>
                    <a:pt x="1395856" y="687093"/>
                  </a:cubicBezTo>
                  <a:cubicBezTo>
                    <a:pt x="1434667" y="1132172"/>
                    <a:pt x="1131588" y="1387178"/>
                    <a:pt x="697928" y="1374186"/>
                  </a:cubicBezTo>
                  <a:cubicBezTo>
                    <a:pt x="251487" y="1416516"/>
                    <a:pt x="-13894" y="1054062"/>
                    <a:pt x="0" y="687093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5" name="Thought Bubble: Cloud 64">
            <a:extLst>
              <a:ext uri="{FF2B5EF4-FFF2-40B4-BE49-F238E27FC236}">
                <a16:creationId xmlns:a16="http://schemas.microsoft.com/office/drawing/2014/main" id="{1F9D13BD-E1D5-6622-C967-845DBB697019}"/>
              </a:ext>
            </a:extLst>
          </p:cNvPr>
          <p:cNvSpPr/>
          <p:nvPr/>
        </p:nvSpPr>
        <p:spPr>
          <a:xfrm>
            <a:off x="1474383" y="3010448"/>
            <a:ext cx="585636" cy="403698"/>
          </a:xfrm>
          <a:prstGeom prst="cloudCallou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cs typeface="Arial"/>
              </a:rPr>
              <a:t>1</a:t>
            </a:r>
          </a:p>
        </p:txBody>
      </p:sp>
      <p:sp>
        <p:nvSpPr>
          <p:cNvPr id="68" name="Speech Bubble: Oval 67">
            <a:extLst>
              <a:ext uri="{FF2B5EF4-FFF2-40B4-BE49-F238E27FC236}">
                <a16:creationId xmlns:a16="http://schemas.microsoft.com/office/drawing/2014/main" id="{6695370F-3829-0701-7AA7-932E45451D92}"/>
              </a:ext>
            </a:extLst>
          </p:cNvPr>
          <p:cNvSpPr/>
          <p:nvPr/>
        </p:nvSpPr>
        <p:spPr>
          <a:xfrm>
            <a:off x="6496132" y="3318301"/>
            <a:ext cx="541704" cy="430289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400">
                <a:cs typeface="Arial"/>
              </a:rPr>
              <a:t>3</a:t>
            </a:r>
            <a:endParaRPr lang="en-US" sz="1400"/>
          </a:p>
        </p:txBody>
      </p:sp>
      <p:sp>
        <p:nvSpPr>
          <p:cNvPr id="69" name="Arrow: Curved Down 68">
            <a:extLst>
              <a:ext uri="{FF2B5EF4-FFF2-40B4-BE49-F238E27FC236}">
                <a16:creationId xmlns:a16="http://schemas.microsoft.com/office/drawing/2014/main" id="{C2AEE23A-6297-8172-3E9C-AD812C558120}"/>
              </a:ext>
            </a:extLst>
          </p:cNvPr>
          <p:cNvSpPr/>
          <p:nvPr/>
        </p:nvSpPr>
        <p:spPr>
          <a:xfrm>
            <a:off x="2927036" y="3662059"/>
            <a:ext cx="1009406" cy="40606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" name="Speech Bubble: Oval 70">
            <a:extLst>
              <a:ext uri="{FF2B5EF4-FFF2-40B4-BE49-F238E27FC236}">
                <a16:creationId xmlns:a16="http://schemas.microsoft.com/office/drawing/2014/main" id="{9CA312C7-3E12-9E6E-BDD5-386520FF05E6}"/>
              </a:ext>
            </a:extLst>
          </p:cNvPr>
          <p:cNvSpPr/>
          <p:nvPr/>
        </p:nvSpPr>
        <p:spPr>
          <a:xfrm>
            <a:off x="4219823" y="5187038"/>
            <a:ext cx="590529" cy="445977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400">
                <a:cs typeface="Arial"/>
              </a:rPr>
              <a:t>3</a:t>
            </a:r>
            <a:endParaRPr lang="en-US" sz="140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FE993B40-5B37-7E07-1B05-1520A60F3DAF}"/>
              </a:ext>
            </a:extLst>
          </p:cNvPr>
          <p:cNvSpPr txBox="1"/>
          <p:nvPr/>
        </p:nvSpPr>
        <p:spPr>
          <a:xfrm>
            <a:off x="4013896" y="3953773"/>
            <a:ext cx="356906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dirty="0">
                <a:cs typeface="Arial"/>
              </a:rPr>
              <a:t>4</a:t>
            </a:r>
            <a:endParaRPr lang="en-US" sz="1400" dirty="0"/>
          </a:p>
        </p:txBody>
      </p:sp>
      <p:sp>
        <p:nvSpPr>
          <p:cNvPr id="19" name="Speech Bubble: Oval 67">
            <a:extLst>
              <a:ext uri="{FF2B5EF4-FFF2-40B4-BE49-F238E27FC236}">
                <a16:creationId xmlns:a16="http://schemas.microsoft.com/office/drawing/2014/main" id="{A2509429-148A-9CD0-2D05-47399ED890D0}"/>
              </a:ext>
            </a:extLst>
          </p:cNvPr>
          <p:cNvSpPr/>
          <p:nvPr/>
        </p:nvSpPr>
        <p:spPr>
          <a:xfrm>
            <a:off x="4705503" y="1833108"/>
            <a:ext cx="632790" cy="481213"/>
          </a:xfrm>
          <a:prstGeom prst="wedgeEllipseCallou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400">
                <a:cs typeface="Arial"/>
              </a:rPr>
              <a:t>3</a:t>
            </a:r>
            <a:endParaRPr lang="en-US" sz="1400"/>
          </a:p>
        </p:txBody>
      </p:sp>
      <p:sp>
        <p:nvSpPr>
          <p:cNvPr id="20" name="Rektangel 19">
            <a:extLst>
              <a:ext uri="{FF2B5EF4-FFF2-40B4-BE49-F238E27FC236}">
                <a16:creationId xmlns:a16="http://schemas.microsoft.com/office/drawing/2014/main" id="{FF78C62E-264F-101D-023A-18E474B69944}"/>
              </a:ext>
            </a:extLst>
          </p:cNvPr>
          <p:cNvSpPr/>
          <p:nvPr/>
        </p:nvSpPr>
        <p:spPr>
          <a:xfrm>
            <a:off x="1573829" y="5094772"/>
            <a:ext cx="356318" cy="607135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endParaRPr lang="da-DK" dirty="0">
              <a:solidFill>
                <a:schemeClr val="tx1"/>
              </a:solidFill>
            </a:endParaRPr>
          </a:p>
          <a:p>
            <a:endParaRPr lang="da-DK" sz="1400" dirty="0">
              <a:solidFill>
                <a:schemeClr val="tx1"/>
              </a:solidFill>
            </a:endParaRPr>
          </a:p>
          <a:p>
            <a:endParaRPr lang="da-DK" sz="1400" dirty="0">
              <a:solidFill>
                <a:schemeClr val="tx1"/>
              </a:solidFill>
            </a:endParaRPr>
          </a:p>
          <a:p>
            <a:r>
              <a:rPr lang="da-DK" sz="1400" dirty="0">
                <a:solidFill>
                  <a:schemeClr val="tx1"/>
                </a:solidFill>
              </a:rPr>
              <a:t> 5</a:t>
            </a:r>
            <a:endParaRPr lang="da-DK" sz="1400" dirty="0">
              <a:solidFill>
                <a:schemeClr val="tx1"/>
              </a:solidFill>
              <a:cs typeface="Arial"/>
            </a:endParaRPr>
          </a:p>
          <a:p>
            <a:pPr algn="ctr"/>
            <a:endParaRPr lang="da-DK" dirty="0">
              <a:solidFill>
                <a:schemeClr val="tx1"/>
              </a:solidFill>
            </a:endParaRPr>
          </a:p>
          <a:p>
            <a:pPr algn="ctr"/>
            <a:endParaRPr lang="da-DK" dirty="0">
              <a:solidFill>
                <a:schemeClr val="tx1"/>
              </a:solidFill>
            </a:endParaRPr>
          </a:p>
          <a:p>
            <a:pPr algn="ctr"/>
            <a:endParaRPr lang="da-DK" dirty="0">
              <a:solidFill>
                <a:schemeClr val="tx1"/>
              </a:solidFill>
            </a:endParaRP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E2BBE7D1-16C6-181F-7520-722252AE6583}"/>
              </a:ext>
            </a:extLst>
          </p:cNvPr>
          <p:cNvSpPr txBox="1"/>
          <p:nvPr/>
        </p:nvSpPr>
        <p:spPr>
          <a:xfrm>
            <a:off x="7933927" y="2465197"/>
            <a:ext cx="3922020" cy="36072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AutoNum type="arabicPeriod"/>
              <a:tabLst>
                <a:tab pos="534988" algn="l"/>
              </a:tabLst>
            </a:pPr>
            <a:r>
              <a:rPr lang="da-DK" sz="1400" dirty="0">
                <a:solidFill>
                  <a:schemeClr val="accent1"/>
                </a:solidFill>
                <a:cs typeface="Arial"/>
              </a:rPr>
              <a:t>Brug 2-3 på min på at tænke over spørgsmålet</a:t>
            </a:r>
          </a:p>
          <a:p>
            <a:pPr marL="342900" indent="-342900">
              <a:lnSpc>
                <a:spcPct val="150000"/>
              </a:lnSpc>
              <a:buAutoNum type="arabicPeriod"/>
              <a:tabLst>
                <a:tab pos="534988" algn="l"/>
              </a:tabLst>
            </a:pPr>
            <a:r>
              <a:rPr lang="da-DK" sz="1400" dirty="0">
                <a:solidFill>
                  <a:schemeClr val="accent1"/>
                </a:solidFill>
                <a:cs typeface="Arial"/>
              </a:rPr>
              <a:t>Alle skriver deres tanker ned i deres felt</a:t>
            </a:r>
          </a:p>
          <a:p>
            <a:pPr marL="342900" indent="-342900">
              <a:lnSpc>
                <a:spcPct val="150000"/>
              </a:lnSpc>
              <a:buAutoNum type="arabicPeriod"/>
              <a:tabLst>
                <a:tab pos="534988" algn="l"/>
              </a:tabLst>
            </a:pPr>
            <a:r>
              <a:rPr lang="da-DK" sz="1400" dirty="0">
                <a:solidFill>
                  <a:schemeClr val="accent1"/>
                </a:solidFill>
                <a:cs typeface="Arial"/>
              </a:rPr>
              <a:t>Tag en runde, hvor I på skift fortæller, hvad I har skrevet. Husk at giv hinanden tid og ikke afbryde den, der taler. </a:t>
            </a:r>
          </a:p>
          <a:p>
            <a:pPr marL="342900" indent="-342900">
              <a:lnSpc>
                <a:spcPct val="150000"/>
              </a:lnSpc>
              <a:buAutoNum type="arabicPeriod"/>
              <a:tabLst>
                <a:tab pos="534988" algn="l"/>
              </a:tabLst>
            </a:pPr>
            <a:r>
              <a:rPr lang="da-DK" sz="1400" dirty="0">
                <a:solidFill>
                  <a:schemeClr val="accent1"/>
                </a:solidFill>
                <a:cs typeface="Arial"/>
              </a:rPr>
              <a:t>Find ud af, hvad I er enige om – og skriv det i midten af papiret</a:t>
            </a:r>
          </a:p>
          <a:p>
            <a:pPr marL="342900" indent="-342900">
              <a:lnSpc>
                <a:spcPct val="150000"/>
              </a:lnSpc>
              <a:buAutoNum type="arabicPeriod"/>
              <a:tabLst>
                <a:tab pos="534988" algn="l"/>
              </a:tabLst>
            </a:pPr>
            <a:r>
              <a:rPr lang="da-DK" sz="1400" dirty="0">
                <a:solidFill>
                  <a:schemeClr val="accent1"/>
                </a:solidFill>
                <a:cs typeface="Arial"/>
              </a:rPr>
              <a:t>Tal om, hvilke indsatser som I kan sætte i gang for at imødekomme det, I har fundet frem til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2EDCE652-44D0-6499-FC20-DAE088A4D8EF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909450" y="3736681"/>
            <a:ext cx="1036119" cy="1064238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56023000-350D-34F9-9548-1B5C6D7EACF2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524006" y="5413121"/>
            <a:ext cx="1036119" cy="1064238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16068326-1FEA-61FD-E359-F3F7816BB04B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55770" y="3528877"/>
            <a:ext cx="1036119" cy="1064238"/>
          </a:xfrm>
          <a:prstGeom prst="rect">
            <a:avLst/>
          </a:prstGeom>
        </p:spPr>
      </p:pic>
      <p:pic>
        <p:nvPicPr>
          <p:cNvPr id="22" name="Grafik 21">
            <a:extLst>
              <a:ext uri="{FF2B5EF4-FFF2-40B4-BE49-F238E27FC236}">
                <a16:creationId xmlns:a16="http://schemas.microsoft.com/office/drawing/2014/main" id="{001A5EEF-249F-4339-EEE4-24A76DF48BCC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904939" y="1900300"/>
            <a:ext cx="1036119" cy="1064238"/>
          </a:xfrm>
          <a:prstGeom prst="rect">
            <a:avLst/>
          </a:prstGeom>
        </p:spPr>
      </p:pic>
      <p:sp>
        <p:nvSpPr>
          <p:cNvPr id="8" name="Rektangel 7">
            <a:extLst>
              <a:ext uri="{FF2B5EF4-FFF2-40B4-BE49-F238E27FC236}">
                <a16:creationId xmlns:a16="http://schemas.microsoft.com/office/drawing/2014/main" id="{859412B6-8625-2CE9-B62A-4F70C8846755}"/>
              </a:ext>
            </a:extLst>
          </p:cNvPr>
          <p:cNvSpPr/>
          <p:nvPr/>
        </p:nvSpPr>
        <p:spPr>
          <a:xfrm>
            <a:off x="3779807" y="4741620"/>
            <a:ext cx="524515" cy="31538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" name="TextBox 69">
            <a:extLst>
              <a:ext uri="{FF2B5EF4-FFF2-40B4-BE49-F238E27FC236}">
                <a16:creationId xmlns:a16="http://schemas.microsoft.com/office/drawing/2014/main" id="{0B82CF8B-C47E-8E15-BBF8-C61BFB4726BA}"/>
              </a:ext>
            </a:extLst>
          </p:cNvPr>
          <p:cNvSpPr txBox="1"/>
          <p:nvPr/>
        </p:nvSpPr>
        <p:spPr>
          <a:xfrm>
            <a:off x="3904939" y="4740549"/>
            <a:ext cx="347822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dirty="0">
                <a:cs typeface="Arial"/>
              </a:rPr>
              <a:t>2</a:t>
            </a:r>
            <a:endParaRPr lang="en-US" sz="1400" dirty="0"/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B70367DC-2B3B-75AC-7F11-FF4664B1FA6C}"/>
              </a:ext>
            </a:extLst>
          </p:cNvPr>
          <p:cNvSpPr/>
          <p:nvPr/>
        </p:nvSpPr>
        <p:spPr>
          <a:xfrm>
            <a:off x="5178663" y="3968557"/>
            <a:ext cx="524515" cy="31538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2" name="TextBox 69">
            <a:extLst>
              <a:ext uri="{FF2B5EF4-FFF2-40B4-BE49-F238E27FC236}">
                <a16:creationId xmlns:a16="http://schemas.microsoft.com/office/drawing/2014/main" id="{CCC80532-4CFD-DE35-4F6D-9F21FCD7B975}"/>
              </a:ext>
            </a:extLst>
          </p:cNvPr>
          <p:cNvSpPr txBox="1"/>
          <p:nvPr/>
        </p:nvSpPr>
        <p:spPr>
          <a:xfrm>
            <a:off x="5303795" y="3967486"/>
            <a:ext cx="347822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dirty="0">
                <a:cs typeface="Arial"/>
              </a:rPr>
              <a:t>2</a:t>
            </a:r>
            <a:endParaRPr lang="en-US" sz="1400" dirty="0"/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ADDA879E-386B-5B94-D105-51C76E00950C}"/>
              </a:ext>
            </a:extLst>
          </p:cNvPr>
          <p:cNvSpPr/>
          <p:nvPr/>
        </p:nvSpPr>
        <p:spPr>
          <a:xfrm>
            <a:off x="3746869" y="3061829"/>
            <a:ext cx="524515" cy="31538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4" name="TextBox 69">
            <a:extLst>
              <a:ext uri="{FF2B5EF4-FFF2-40B4-BE49-F238E27FC236}">
                <a16:creationId xmlns:a16="http://schemas.microsoft.com/office/drawing/2014/main" id="{2C1ECA80-B237-2FCE-2F90-BF72837581E7}"/>
              </a:ext>
            </a:extLst>
          </p:cNvPr>
          <p:cNvSpPr txBox="1"/>
          <p:nvPr/>
        </p:nvSpPr>
        <p:spPr>
          <a:xfrm>
            <a:off x="3872001" y="3060758"/>
            <a:ext cx="347822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dirty="0">
                <a:cs typeface="Arial"/>
              </a:rPr>
              <a:t>2</a:t>
            </a:r>
            <a:endParaRPr lang="en-US" sz="1400" dirty="0"/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3F01FF72-655B-42A2-4AB7-3A4E04743FE4}"/>
              </a:ext>
            </a:extLst>
          </p:cNvPr>
          <p:cNvSpPr/>
          <p:nvPr/>
        </p:nvSpPr>
        <p:spPr>
          <a:xfrm>
            <a:off x="2356189" y="4069196"/>
            <a:ext cx="524515" cy="31538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6" name="TextBox 69">
            <a:extLst>
              <a:ext uri="{FF2B5EF4-FFF2-40B4-BE49-F238E27FC236}">
                <a16:creationId xmlns:a16="http://schemas.microsoft.com/office/drawing/2014/main" id="{2E044E8D-04E5-2379-7A61-C65D66FEE501}"/>
              </a:ext>
            </a:extLst>
          </p:cNvPr>
          <p:cNvSpPr txBox="1"/>
          <p:nvPr/>
        </p:nvSpPr>
        <p:spPr>
          <a:xfrm>
            <a:off x="2481321" y="4068125"/>
            <a:ext cx="347822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dirty="0">
                <a:cs typeface="Arial"/>
              </a:rPr>
              <a:t>2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41052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2985ED-797A-723F-04DB-A33799C9C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999" y="1186811"/>
            <a:ext cx="7387200" cy="576000"/>
          </a:xfrm>
        </p:spPr>
        <p:txBody>
          <a:bodyPr/>
          <a:lstStyle/>
          <a:p>
            <a:r>
              <a:rPr lang="da-DK" dirty="0"/>
              <a:t>Indgå aftaler 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7858552A-ECC8-80AE-DA29-A373C3652DD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79999" y="2149311"/>
            <a:ext cx="9335753" cy="4295159"/>
          </a:xfrm>
        </p:spPr>
        <p:txBody>
          <a:bodyPr/>
          <a:lstStyle/>
          <a:p>
            <a:r>
              <a:rPr lang="da-DK" dirty="0"/>
              <a:t>Forskning viser, at mikro-handlinger har størst sandsynlighed for at blive implementeret, fordi de ikke tager for meget tid en i en travl hverdag. </a:t>
            </a:r>
          </a:p>
          <a:p>
            <a:endParaRPr lang="da-DK" dirty="0"/>
          </a:p>
          <a:p>
            <a:r>
              <a:rPr lang="da-DK" dirty="0"/>
              <a:t>Lad derfor handlingerne være: </a:t>
            </a:r>
          </a:p>
          <a:p>
            <a:pPr marL="171450" indent="-171450">
              <a:buFontTx/>
              <a:buChar char="-"/>
            </a:pPr>
            <a:r>
              <a:rPr lang="da-DK" dirty="0"/>
              <a:t>Noget som fx giver flere gode dage på kontoret </a:t>
            </a:r>
          </a:p>
          <a:p>
            <a:pPr marL="171450" indent="-171450">
              <a:buFontTx/>
              <a:buChar char="-"/>
            </a:pPr>
            <a:r>
              <a:rPr lang="da-DK" dirty="0"/>
              <a:t>Noget I har mandat til selv kan bestemme</a:t>
            </a:r>
          </a:p>
          <a:p>
            <a:pPr marL="171450" indent="-171450">
              <a:buFontTx/>
              <a:buChar char="-"/>
            </a:pPr>
            <a:r>
              <a:rPr lang="da-DK" dirty="0"/>
              <a:t>Noget I skal blive ved med, gøre mere eller mindre af </a:t>
            </a:r>
          </a:p>
          <a:p>
            <a:pPr marL="171450" indent="-171450">
              <a:buFontTx/>
              <a:buChar char="-"/>
            </a:pPr>
            <a:r>
              <a:rPr lang="da-DK" dirty="0"/>
              <a:t>Små, konkrete hverdags ændringer, som kan igangsættes fra på mandag </a:t>
            </a:r>
          </a:p>
          <a:p>
            <a:endParaRPr lang="da-DK" dirty="0"/>
          </a:p>
          <a:p>
            <a:r>
              <a:rPr lang="da-DK" dirty="0"/>
              <a:t>Husk at udpeg en, der er ansvarlig for </a:t>
            </a:r>
          </a:p>
          <a:p>
            <a:r>
              <a:rPr lang="da-DK" dirty="0"/>
              <a:t>at sætte i gang og følge op.</a:t>
            </a:r>
          </a:p>
          <a:p>
            <a:endParaRPr lang="da-DK" dirty="0"/>
          </a:p>
          <a:p>
            <a:br>
              <a:rPr lang="da-DK" b="1" dirty="0"/>
            </a:br>
            <a:endParaRPr lang="da-DK" dirty="0"/>
          </a:p>
        </p:txBody>
      </p:sp>
      <p:sp>
        <p:nvSpPr>
          <p:cNvPr id="5" name="Pil: højre 4">
            <a:extLst>
              <a:ext uri="{FF2B5EF4-FFF2-40B4-BE49-F238E27FC236}">
                <a16:creationId xmlns:a16="http://schemas.microsoft.com/office/drawing/2014/main" id="{B2EFFF81-4C64-2057-6C76-FC1E2C5E0707}"/>
              </a:ext>
            </a:extLst>
          </p:cNvPr>
          <p:cNvSpPr/>
          <p:nvPr/>
        </p:nvSpPr>
        <p:spPr>
          <a:xfrm>
            <a:off x="9264829" y="4351796"/>
            <a:ext cx="2106745" cy="2471477"/>
          </a:xfrm>
          <a:prstGeom prst="rightArrow">
            <a:avLst/>
          </a:prstGeom>
          <a:solidFill>
            <a:schemeClr val="accent3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/>
              <a:t>Flere gode dage på kontoret </a:t>
            </a: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27E7ED29-083B-B5E8-6859-CDFF15284873}"/>
              </a:ext>
            </a:extLst>
          </p:cNvPr>
          <p:cNvSpPr/>
          <p:nvPr/>
        </p:nvSpPr>
        <p:spPr>
          <a:xfrm>
            <a:off x="7628850" y="4970555"/>
            <a:ext cx="769952" cy="1230502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E1ED4932-3CA1-3129-1CFA-8AC19D777BC7}"/>
              </a:ext>
            </a:extLst>
          </p:cNvPr>
          <p:cNvSpPr/>
          <p:nvPr/>
        </p:nvSpPr>
        <p:spPr>
          <a:xfrm>
            <a:off x="8447838" y="4969472"/>
            <a:ext cx="769951" cy="1230502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D78FC3FE-160E-AF6D-E428-F62CBA6EFDE6}"/>
              </a:ext>
            </a:extLst>
          </p:cNvPr>
          <p:cNvSpPr txBox="1"/>
          <p:nvPr/>
        </p:nvSpPr>
        <p:spPr>
          <a:xfrm>
            <a:off x="7657586" y="5009326"/>
            <a:ext cx="75626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>
                <a:solidFill>
                  <a:schemeClr val="bg1"/>
                </a:solidFill>
              </a:rPr>
              <a:t>Hvad </a:t>
            </a:r>
          </a:p>
          <a:p>
            <a:r>
              <a:rPr lang="da-DK" sz="1200">
                <a:solidFill>
                  <a:schemeClr val="bg1"/>
                </a:solidFill>
              </a:rPr>
              <a:t>----------Hvem</a:t>
            </a:r>
          </a:p>
          <a:p>
            <a:r>
              <a:rPr lang="da-DK" sz="1200">
                <a:solidFill>
                  <a:schemeClr val="bg1"/>
                </a:solidFill>
              </a:rPr>
              <a:t>----------</a:t>
            </a:r>
          </a:p>
          <a:p>
            <a:r>
              <a:rPr lang="da-DK" sz="1200">
                <a:solidFill>
                  <a:schemeClr val="bg1"/>
                </a:solidFill>
              </a:rPr>
              <a:t>Hvornår 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1ED60C7D-53FD-D6FE-883C-B9E304D40BBD}"/>
              </a:ext>
            </a:extLst>
          </p:cNvPr>
          <p:cNvSpPr/>
          <p:nvPr/>
        </p:nvSpPr>
        <p:spPr>
          <a:xfrm>
            <a:off x="6809867" y="4970552"/>
            <a:ext cx="769952" cy="1230502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7A704750-EFDF-04D2-B602-2D9186A9CF02}"/>
              </a:ext>
            </a:extLst>
          </p:cNvPr>
          <p:cNvSpPr txBox="1"/>
          <p:nvPr/>
        </p:nvSpPr>
        <p:spPr>
          <a:xfrm>
            <a:off x="6864109" y="5043169"/>
            <a:ext cx="75626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>
                <a:solidFill>
                  <a:schemeClr val="bg1"/>
                </a:solidFill>
              </a:rPr>
              <a:t>Hvad </a:t>
            </a:r>
          </a:p>
          <a:p>
            <a:r>
              <a:rPr lang="da-DK" sz="1200">
                <a:solidFill>
                  <a:schemeClr val="bg1"/>
                </a:solidFill>
              </a:rPr>
              <a:t>----------Hvem</a:t>
            </a:r>
          </a:p>
          <a:p>
            <a:r>
              <a:rPr lang="da-DK" sz="1200">
                <a:solidFill>
                  <a:schemeClr val="bg1"/>
                </a:solidFill>
              </a:rPr>
              <a:t>----------</a:t>
            </a:r>
          </a:p>
          <a:p>
            <a:r>
              <a:rPr lang="da-DK" sz="1200">
                <a:solidFill>
                  <a:schemeClr val="bg1"/>
                </a:solidFill>
              </a:rPr>
              <a:t>Hvornår 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DB4AB405-1A9E-68B3-7538-0D995B328E5C}"/>
              </a:ext>
            </a:extLst>
          </p:cNvPr>
          <p:cNvSpPr txBox="1"/>
          <p:nvPr/>
        </p:nvSpPr>
        <p:spPr>
          <a:xfrm>
            <a:off x="4682431" y="5009325"/>
            <a:ext cx="75626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>
                <a:solidFill>
                  <a:schemeClr val="bg1"/>
                </a:solidFill>
              </a:rPr>
              <a:t>Hvad </a:t>
            </a:r>
          </a:p>
          <a:p>
            <a:r>
              <a:rPr lang="da-DK" sz="1200">
                <a:solidFill>
                  <a:schemeClr val="bg1"/>
                </a:solidFill>
              </a:rPr>
              <a:t>----------Hvem</a:t>
            </a:r>
          </a:p>
          <a:p>
            <a:r>
              <a:rPr lang="da-DK" sz="1200">
                <a:solidFill>
                  <a:schemeClr val="bg1"/>
                </a:solidFill>
              </a:rPr>
              <a:t>----------</a:t>
            </a:r>
          </a:p>
          <a:p>
            <a:r>
              <a:rPr lang="da-DK" sz="1200">
                <a:solidFill>
                  <a:schemeClr val="bg1"/>
                </a:solidFill>
              </a:rPr>
              <a:t>Hvornår 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316501A6-C1CF-3638-7A25-2591BE53FE06}"/>
              </a:ext>
            </a:extLst>
          </p:cNvPr>
          <p:cNvSpPr txBox="1"/>
          <p:nvPr/>
        </p:nvSpPr>
        <p:spPr>
          <a:xfrm>
            <a:off x="8466932" y="5016894"/>
            <a:ext cx="75626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>
                <a:solidFill>
                  <a:schemeClr val="bg1"/>
                </a:solidFill>
              </a:rPr>
              <a:t>Hvad </a:t>
            </a:r>
          </a:p>
          <a:p>
            <a:r>
              <a:rPr lang="da-DK" sz="1200">
                <a:solidFill>
                  <a:schemeClr val="bg1"/>
                </a:solidFill>
              </a:rPr>
              <a:t>----------Hvem</a:t>
            </a:r>
          </a:p>
          <a:p>
            <a:r>
              <a:rPr lang="da-DK" sz="1200">
                <a:solidFill>
                  <a:schemeClr val="bg1"/>
                </a:solidFill>
              </a:rPr>
              <a:t>----------</a:t>
            </a:r>
          </a:p>
          <a:p>
            <a:r>
              <a:rPr lang="da-DK" sz="1200">
                <a:solidFill>
                  <a:schemeClr val="bg1"/>
                </a:solidFill>
              </a:rPr>
              <a:t>Hvornår </a:t>
            </a:r>
          </a:p>
        </p:txBody>
      </p:sp>
    </p:spTree>
    <p:extLst>
      <p:ext uri="{BB962C8B-B14F-4D97-AF65-F5344CB8AC3E}">
        <p14:creationId xmlns:p14="http://schemas.microsoft.com/office/powerpoint/2010/main" val="3286413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billede 3">
            <a:extLst>
              <a:ext uri="{FF2B5EF4-FFF2-40B4-BE49-F238E27FC236}">
                <a16:creationId xmlns:a16="http://schemas.microsoft.com/office/drawing/2014/main" id="{4AD67741-D273-4F4E-B2BA-190DC351910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solidFill>
            <a:schemeClr val="accent4"/>
          </a:solidFill>
          <a:ln>
            <a:solidFill>
              <a:srgbClr val="D4E600"/>
            </a:solidFill>
          </a:ln>
        </p:spPr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32C58294-825A-4881-A245-87AA9AB97B8F}"/>
              </a:ext>
            </a:extLst>
          </p:cNvPr>
          <p:cNvSpPr txBox="1"/>
          <p:nvPr/>
        </p:nvSpPr>
        <p:spPr>
          <a:xfrm>
            <a:off x="1029809" y="1302146"/>
            <a:ext cx="498925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err="1">
                <a:solidFill>
                  <a:srgbClr val="001965"/>
                </a:solidFill>
                <a:latin typeface="+mj-lt"/>
                <a:cs typeface="Arial" panose="020B0604020202020204" pitchFamily="34" charset="0"/>
              </a:rPr>
              <a:t>Finansforbundets</a:t>
            </a:r>
            <a:r>
              <a:rPr lang="da-DK" b="1">
                <a:solidFill>
                  <a:srgbClr val="001965"/>
                </a:solidFill>
                <a:latin typeface="+mj-lt"/>
                <a:cs typeface="Arial" panose="020B0604020202020204" pitchFamily="34" charset="0"/>
              </a:rPr>
              <a:t> trivselsenhed er også klar med sparring, hvis du har spørgsmål eller brug for yderligere hjælp. </a:t>
            </a:r>
          </a:p>
          <a:p>
            <a:endParaRPr lang="da-DK" b="1">
              <a:solidFill>
                <a:srgbClr val="001965"/>
              </a:solidFill>
              <a:latin typeface="+mj-lt"/>
              <a:cs typeface="Arial" panose="020B0604020202020204" pitchFamily="34" charset="0"/>
            </a:endParaRPr>
          </a:p>
          <a:p>
            <a:r>
              <a:rPr lang="da-DK" b="1">
                <a:solidFill>
                  <a:srgbClr val="001965"/>
                </a:solidFill>
                <a:latin typeface="+mj-lt"/>
                <a:cs typeface="Arial" panose="020B0604020202020204" pitchFamily="34" charset="0"/>
              </a:rPr>
              <a:t>Tag endelig fat i os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91948ADD-DD19-4A9F-87D0-37410B3C58AE}"/>
              </a:ext>
            </a:extLst>
          </p:cNvPr>
          <p:cNvSpPr txBox="1"/>
          <p:nvPr/>
        </p:nvSpPr>
        <p:spPr>
          <a:xfrm>
            <a:off x="1121438" y="3429000"/>
            <a:ext cx="3512807" cy="2056973"/>
          </a:xfrm>
          <a:prstGeom prst="rect">
            <a:avLst/>
          </a:prstGeom>
          <a:noFill/>
        </p:spPr>
        <p:txBody>
          <a:bodyPr wrap="square" lIns="68580" tIns="34290" rIns="68580" bIns="34290" anchor="t">
            <a:spAutoFit/>
          </a:bodyPr>
          <a:lstStyle/>
          <a:p>
            <a:pPr>
              <a:lnSpc>
                <a:spcPts val="1500"/>
              </a:lnSpc>
              <a:spcAft>
                <a:spcPts val="450"/>
              </a:spcAft>
            </a:pPr>
            <a:r>
              <a:rPr lang="da-DK" sz="1350">
                <a:solidFill>
                  <a:srgbClr val="0019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Birgit Kjeldsen 		 </a:t>
            </a:r>
          </a:p>
          <a:p>
            <a:pPr>
              <a:lnSpc>
                <a:spcPts val="1500"/>
              </a:lnSpc>
              <a:spcAft>
                <a:spcPts val="450"/>
              </a:spcAft>
            </a:pPr>
            <a:r>
              <a:rPr lang="da-DK" sz="1350">
                <a:solidFill>
                  <a:srgbClr val="0019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Telefon: 40 45 42 62 		 </a:t>
            </a:r>
          </a:p>
          <a:p>
            <a:pPr>
              <a:lnSpc>
                <a:spcPts val="1500"/>
              </a:lnSpc>
              <a:spcAft>
                <a:spcPts val="450"/>
              </a:spcAft>
            </a:pPr>
            <a:r>
              <a:rPr lang="da-DK" sz="1350">
                <a:solidFill>
                  <a:srgbClr val="001965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bkj@finansforbundet.dk</a:t>
            </a:r>
            <a:r>
              <a:rPr lang="da-DK" sz="1350">
                <a:solidFill>
                  <a:srgbClr val="0019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ts val="1500"/>
              </a:lnSpc>
              <a:spcAft>
                <a:spcPts val="450"/>
              </a:spcAft>
            </a:pPr>
            <a:r>
              <a:rPr lang="da-DK" sz="1350">
                <a:solidFill>
                  <a:srgbClr val="0019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>
              <a:lnSpc>
                <a:spcPts val="1500"/>
              </a:lnSpc>
              <a:spcAft>
                <a:spcPts val="450"/>
              </a:spcAft>
            </a:pPr>
            <a:endParaRPr lang="da-DK" sz="1350">
              <a:solidFill>
                <a:srgbClr val="00196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500"/>
              </a:lnSpc>
              <a:spcAft>
                <a:spcPts val="450"/>
              </a:spcAft>
            </a:pPr>
            <a:r>
              <a:rPr lang="da-DK" sz="1350">
                <a:solidFill>
                  <a:srgbClr val="0019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Samuel Funk-Hansen</a:t>
            </a:r>
          </a:p>
          <a:p>
            <a:pPr>
              <a:lnSpc>
                <a:spcPts val="1500"/>
              </a:lnSpc>
              <a:spcAft>
                <a:spcPts val="450"/>
              </a:spcAft>
            </a:pPr>
            <a:r>
              <a:rPr lang="da-DK" sz="1350">
                <a:solidFill>
                  <a:srgbClr val="001965"/>
                </a:solidFill>
                <a:latin typeface="Arial"/>
                <a:cs typeface="Arial"/>
              </a:rPr>
              <a:t>Telefon: 29 80 88 85 </a:t>
            </a:r>
            <a:endParaRPr lang="da-DK" sz="1350">
              <a:solidFill>
                <a:srgbClr val="001965"/>
              </a:solidFill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500"/>
              </a:lnSpc>
              <a:spcAft>
                <a:spcPts val="450"/>
              </a:spcAft>
            </a:pPr>
            <a:r>
              <a:rPr lang="da-DK" sz="1350">
                <a:solidFill>
                  <a:srgbClr val="001965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sfh@finansforbundet.dk</a:t>
            </a:r>
            <a:r>
              <a:rPr lang="da-DK" sz="1350">
                <a:solidFill>
                  <a:srgbClr val="0019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BBE4EC8C-0053-4CCA-B3A8-14C730ECF8A5}"/>
              </a:ext>
            </a:extLst>
          </p:cNvPr>
          <p:cNvPicPr>
            <a:picLocks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934832" y="1861135"/>
            <a:ext cx="3135730" cy="3135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8600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Brugerdefineret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1965"/>
      </a:accent1>
      <a:accent2>
        <a:srgbClr val="2878FF"/>
      </a:accent2>
      <a:accent3>
        <a:srgbClr val="FF9BBE"/>
      </a:accent3>
      <a:accent4>
        <a:srgbClr val="69F0BE"/>
      </a:accent4>
      <a:accent5>
        <a:srgbClr val="818181"/>
      </a:accent5>
      <a:accent6>
        <a:srgbClr val="FD6D6F"/>
      </a:accent6>
      <a:hlink>
        <a:srgbClr val="001965"/>
      </a:hlink>
      <a:folHlink>
        <a:srgbClr val="2878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2019_Finansforbundet FF" id="{AF137C8B-7C99-4B45-9408-EF2D8E6250B1}" vid="{69E27624-CD8C-43C7-8BDE-B35E8BE4043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0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2C0D1246-F37D-4C13-BAD3-F19331A83D53}">
  <we:reference id="b0430364-2ab6-47cd-907e-f8b72239b204" version="3.19.222.0" store="EXCatalog" storeType="EXCatalog"/>
  <we:alternateReferences>
    <we:reference id="WA200000729" version="3.19.222.0" store="da-DK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46A53B81797CA409B7F4843B4774820" ma:contentTypeVersion="4" ma:contentTypeDescription="Opret et nyt dokument." ma:contentTypeScope="" ma:versionID="3fabdd94bac681bff76212093cf084cd">
  <xsd:schema xmlns:xsd="http://www.w3.org/2001/XMLSchema" xmlns:xs="http://www.w3.org/2001/XMLSchema" xmlns:p="http://schemas.microsoft.com/office/2006/metadata/properties" xmlns:ns2="d646b6d8-71d2-47c8-afcb-139c299eaa74" xmlns:ns3="78e166eb-61d5-416f-8195-cf1ac2c597a2" targetNamespace="http://schemas.microsoft.com/office/2006/metadata/properties" ma:root="true" ma:fieldsID="d18d1b1a2263fee3d40c5cb5dac8b5b6" ns2:_="" ns3:_="">
    <xsd:import namespace="d646b6d8-71d2-47c8-afcb-139c299eaa74"/>
    <xsd:import namespace="78e166eb-61d5-416f-8195-cf1ac2c597a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46b6d8-71d2-47c8-afcb-139c299eaa7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e166eb-61d5-416f-8195-cf1ac2c597a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03134D0-780E-4563-A3EB-295DAB1923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2C4BCA0-8CCC-43CA-8549-33FE9ABE562B}">
  <ds:schemaRefs>
    <ds:schemaRef ds:uri="78e166eb-61d5-416f-8195-cf1ac2c597a2"/>
    <ds:schemaRef ds:uri="d646b6d8-71d2-47c8-afcb-139c299eaa7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9BA8EA25-88D5-4481-8E3E-F7953A2444BE}">
  <ds:schemaRefs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/field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Finansforbundet</Template>
  <TotalTime>6</TotalTime>
  <Words>285</Words>
  <Application>Microsoft Office PowerPoint</Application>
  <PresentationFormat>Widescreen</PresentationFormat>
  <Paragraphs>63</Paragraphs>
  <Slides>4</Slides>
  <Notes>2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1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4</vt:i4>
      </vt:variant>
    </vt:vector>
  </HeadingPairs>
  <TitlesOfParts>
    <vt:vector size="6" baseType="lpstr">
      <vt:lpstr>Arial</vt:lpstr>
      <vt:lpstr>Office-tema</vt:lpstr>
      <vt:lpstr>Dialogværktøjet  ‘Mødet på midten’</vt:lpstr>
      <vt:lpstr>Dialogværktøjet 'Mødet på midten''</vt:lpstr>
      <vt:lpstr>Indgå aftaler 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Sådan kan du igangsætte snakke om trivsel hos jer</dc:title>
  <dc:creator>Birgit Kjeldsen</dc:creator>
  <cp:lastModifiedBy>Josefine Jenny Gaard</cp:lastModifiedBy>
  <cp:revision>3</cp:revision>
  <dcterms:created xsi:type="dcterms:W3CDTF">2022-10-20T11:38:56Z</dcterms:created>
  <dcterms:modified xsi:type="dcterms:W3CDTF">2022-11-22T07:20:51Z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L_sAMAccountName">
    <vt:lpwstr>jjg</vt:lpwstr>
  </property>
  <property fmtid="{D5CDD505-2E9C-101B-9397-08002B2CF9AE}" pid="3" name="DL_AuthorInitials">
    <vt:lpwstr>jjg</vt:lpwstr>
  </property>
  <property fmtid="{D5CDD505-2E9C-101B-9397-08002B2CF9AE}" pid="4" name="fInit">
    <vt:lpwstr>jjg</vt:lpwstr>
  </property>
  <property fmtid="{D5CDD505-2E9C-101B-9397-08002B2CF9AE}" pid="5" name="fNavn">
    <vt:lpwstr>Josefine Jenny Gaard</vt:lpwstr>
  </property>
  <property fmtid="{D5CDD505-2E9C-101B-9397-08002B2CF9AE}" pid="6" name="fTlf">
    <vt:lpwstr>32 66 14 40</vt:lpwstr>
  </property>
  <property fmtid="{D5CDD505-2E9C-101B-9397-08002B2CF9AE}" pid="7" name="fEpost">
    <vt:lpwstr>jjg@finansforbundet.dk</vt:lpwstr>
  </property>
  <property fmtid="{D5CDD505-2E9C-101B-9397-08002B2CF9AE}" pid="8" name="fLogo">
    <vt:lpwstr>http://www.exformatics.com/images/logo_new.jpg</vt:lpwstr>
  </property>
  <property fmtid="{D5CDD505-2E9C-101B-9397-08002B2CF9AE}" pid="9" name="EntityNameForeign">
    <vt:lpwstr>DL_Activities</vt:lpwstr>
  </property>
  <property fmtid="{D5CDD505-2E9C-101B-9397-08002B2CF9AE}" pid="10" name="EntityId">
    <vt:lpwstr>44563</vt:lpwstr>
  </property>
  <property fmtid="{D5CDD505-2E9C-101B-9397-08002B2CF9AE}" pid="11" name="DL_Id">
    <vt:lpwstr>44563</vt:lpwstr>
  </property>
  <property fmtid="{D5CDD505-2E9C-101B-9397-08002B2CF9AE}" pid="12" name="DL_CaseNo">
    <vt:lpwstr>202002235</vt:lpwstr>
  </property>
  <property fmtid="{D5CDD505-2E9C-101B-9397-08002B2CF9AE}" pid="13" name="sNr">
    <vt:lpwstr>202002235</vt:lpwstr>
  </property>
  <property fmtid="{D5CDD505-2E9C-101B-9397-08002B2CF9AE}" pid="14" name="sTitel">
    <vt:lpwstr>IT-Michael</vt:lpwstr>
  </property>
  <property fmtid="{D5CDD505-2E9C-101B-9397-08002B2CF9AE}" pid="15" name="sInit">
    <vt:lpwstr>mj</vt:lpwstr>
  </property>
  <property fmtid="{D5CDD505-2E9C-101B-9397-08002B2CF9AE}" pid="16" name="sProjekt">
    <vt:lpwstr/>
  </property>
  <property fmtid="{D5CDD505-2E9C-101B-9397-08002B2CF9AE}" pid="17" name="CaseNo">
    <vt:lpwstr>202002235</vt:lpwstr>
  </property>
  <property fmtid="{D5CDD505-2E9C-101B-9397-08002B2CF9AE}" pid="18" name="sAnsvarligNavn">
    <vt:lpwstr>Michael Juel Mortensen</vt:lpwstr>
  </property>
  <property fmtid="{D5CDD505-2E9C-101B-9397-08002B2CF9AE}" pid="19" name="sAnsvarligEmail">
    <vt:lpwstr>mj@finansforbundet.dk</vt:lpwstr>
  </property>
  <property fmtid="{D5CDD505-2E9C-101B-9397-08002B2CF9AE}" pid="20" name="sAnsvarligTelefon">
    <vt:lpwstr>+4532661366</vt:lpwstr>
  </property>
  <property fmtid="{D5CDD505-2E9C-101B-9397-08002B2CF9AE}" pid="21" name="sGruppe">
    <vt:lpwstr>Adm-IT</vt:lpwstr>
  </property>
  <property fmtid="{D5CDD505-2E9C-101B-9397-08002B2CF9AE}" pid="22" name="sUndergruppe">
    <vt:lpwstr>Administration</vt:lpwstr>
  </property>
  <property fmtid="{D5CDD505-2E9C-101B-9397-08002B2CF9AE}" pid="23" name="EXDocumentID">
    <vt:lpwstr>000399989</vt:lpwstr>
  </property>
  <property fmtid="{D5CDD505-2E9C-101B-9397-08002B2CF9AE}" pid="24" name="ContentTypeId">
    <vt:lpwstr>0x010100146A53B81797CA409B7F4843B4774820</vt:lpwstr>
  </property>
</Properties>
</file>